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tags/tag3.xml" ContentType="application/vnd.openxmlformats-officedocument.presentationml.tags+xml"/>
  <Override PartName="/docProps/core.xml" ContentType="application/vnd.openxmlformats-package.core-properties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tags/tag5.xml" ContentType="application/vnd.openxmlformats-officedocument.presentationml.tags+xml"/>
  <Override PartName="/ppt/tags/tag2.xml" ContentType="application/vnd.openxmlformats-officedocument.presentationml.tags+xml"/>
  <Override PartName="/ppt/tags/tag4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purl.oclc.org/ooxml/officeDocument/relationships/metadata/thumbnail" Target="docProps/thumbnail.jpeg"/><Relationship Id="rId1" Type="http://purl.oclc.org/ooxml/officeDocument/relationships/officeDocument" Target="ppt/presentation.xml"/><Relationship Id="rId5" Type="http://purl.oclc.org/ooxml/officeDocument/relationships/customProperties" Target="docProps/custom.xml"/><Relationship Id="rId4" Type="http://purl.oclc.org/ooxml/officeDocument/relationships/extendedProperties" Target="docProps/app.xml"/></Relationships>
</file>

<file path=ppt/presentation.xml><?xml version="1.0" encoding="utf-8"?>
<p:presentation xmlns:a="http://purl.oclc.org/ooxml/drawingml/main" xmlns:r="http://purl.oclc.org/ooxml/officeDocument/relationships" xmlns:p="http://purl.oclc.org/ooxml/presentationml/main" embedTrueTypeFonts="1" conformance="strict">
  <p:sldMasterIdLst>
    <p:sldMasterId id="2147483648" r:id="rId1"/>
  </p:sldMasterIdLst>
  <p:notesMasterIdLst>
    <p:notesMasterId r:id="rId51"/>
  </p:notesMasterIdLst>
  <p:sldIdLst>
    <p:sldId id="256" r:id="rId2"/>
    <p:sldId id="482" r:id="rId3"/>
    <p:sldId id="271" r:id="rId4"/>
    <p:sldId id="272" r:id="rId5"/>
    <p:sldId id="273" r:id="rId6"/>
    <p:sldId id="269" r:id="rId7"/>
    <p:sldId id="267" r:id="rId8"/>
    <p:sldId id="526" r:id="rId9"/>
    <p:sldId id="528" r:id="rId10"/>
    <p:sldId id="532" r:id="rId11"/>
    <p:sldId id="531" r:id="rId12"/>
    <p:sldId id="529" r:id="rId13"/>
    <p:sldId id="530" r:id="rId14"/>
    <p:sldId id="259" r:id="rId15"/>
    <p:sldId id="538" r:id="rId16"/>
    <p:sldId id="539" r:id="rId17"/>
    <p:sldId id="535" r:id="rId18"/>
    <p:sldId id="540" r:id="rId19"/>
    <p:sldId id="553" r:id="rId20"/>
    <p:sldId id="537" r:id="rId21"/>
    <p:sldId id="549" r:id="rId22"/>
    <p:sldId id="550" r:id="rId23"/>
    <p:sldId id="262" r:id="rId24"/>
    <p:sldId id="536" r:id="rId25"/>
    <p:sldId id="542" r:id="rId26"/>
    <p:sldId id="544" r:id="rId27"/>
    <p:sldId id="548" r:id="rId28"/>
    <p:sldId id="343" r:id="rId29"/>
    <p:sldId id="418" r:id="rId30"/>
    <p:sldId id="396" r:id="rId31"/>
    <p:sldId id="420" r:id="rId32"/>
    <p:sldId id="395" r:id="rId33"/>
    <p:sldId id="419" r:id="rId34"/>
    <p:sldId id="498" r:id="rId35"/>
    <p:sldId id="522" r:id="rId36"/>
    <p:sldId id="523" r:id="rId37"/>
    <p:sldId id="524" r:id="rId38"/>
    <p:sldId id="525" r:id="rId39"/>
    <p:sldId id="405" r:id="rId40"/>
    <p:sldId id="551" r:id="rId41"/>
    <p:sldId id="545" r:id="rId42"/>
    <p:sldId id="546" r:id="rId43"/>
    <p:sldId id="554" r:id="rId44"/>
    <p:sldId id="517" r:id="rId45"/>
    <p:sldId id="480" r:id="rId46"/>
    <p:sldId id="527" r:id="rId47"/>
    <p:sldId id="552" r:id="rId48"/>
    <p:sldId id="534" r:id="rId49"/>
    <p:sldId id="489" r:id="rId50"/>
  </p:sldIdLst>
  <p:sldSz cx="12192000" cy="6858000"/>
  <p:notesSz cx="6858000" cy="9144000"/>
  <p:embeddedFontLs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Metropolis" panose="020B0604020202020204" charset="0"/>
      <p:regular r:id="rId56"/>
      <p:bold r:id="rId57"/>
      <p:italic r:id="rId58"/>
      <p:boldItalic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3ECDE3C8-87D1-48CA-A7B2-3433C6DF22C0}">
          <p14:sldIdLst>
            <p14:sldId id="256"/>
          </p14:sldIdLst>
        </p14:section>
        <p14:section name="what is open science" id="{4334B290-D284-4A68-8391-0F333B25FC0C}">
          <p14:sldIdLst>
            <p14:sldId id="482"/>
            <p14:sldId id="271"/>
            <p14:sldId id="272"/>
            <p14:sldId id="273"/>
            <p14:sldId id="269"/>
          </p14:sldIdLst>
        </p14:section>
        <p14:section name="open science hardware" id="{533B8B5A-8830-42BB-B4E1-ED290AEACEDE}">
          <p14:sldIdLst>
            <p14:sldId id="267"/>
            <p14:sldId id="526"/>
            <p14:sldId id="528"/>
            <p14:sldId id="532"/>
            <p14:sldId id="531"/>
            <p14:sldId id="529"/>
            <p14:sldId id="530"/>
            <p14:sldId id="259"/>
            <p14:sldId id="538"/>
            <p14:sldId id="539"/>
            <p14:sldId id="535"/>
          </p14:sldIdLst>
        </p14:section>
        <p14:section name="examples" id="{60D9E9DD-65A2-4AB6-BBDD-F8F8364B8408}">
          <p14:sldIdLst>
            <p14:sldId id="540"/>
            <p14:sldId id="553"/>
            <p14:sldId id="537"/>
            <p14:sldId id="549"/>
            <p14:sldId id="550"/>
            <p14:sldId id="262"/>
            <p14:sldId id="536"/>
            <p14:sldId id="542"/>
            <p14:sldId id="544"/>
            <p14:sldId id="548"/>
            <p14:sldId id="343"/>
            <p14:sldId id="418"/>
            <p14:sldId id="396"/>
            <p14:sldId id="420"/>
            <p14:sldId id="395"/>
            <p14:sldId id="419"/>
            <p14:sldId id="498"/>
            <p14:sldId id="522"/>
            <p14:sldId id="523"/>
            <p14:sldId id="524"/>
            <p14:sldId id="525"/>
          </p14:sldIdLst>
        </p14:section>
        <p14:section name="call to action" id="{62E5A382-6F5B-45E6-9DFD-2B36B580CC77}">
          <p14:sldIdLst>
            <p14:sldId id="405"/>
            <p14:sldId id="551"/>
            <p14:sldId id="545"/>
            <p14:sldId id="546"/>
            <p14:sldId id="554"/>
            <p14:sldId id="517"/>
            <p14:sldId id="480"/>
            <p14:sldId id="527"/>
            <p14:sldId id="552"/>
            <p14:sldId id="534"/>
            <p14:sldId id="48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purl.oclc.org/ooxml/drawingml/main" xmlns:r="http://purl.oclc.org/ooxml/officeDocument/relationships" xmlns:p="http://purl.oclc.org/ooxml/presentationml/main">
  <p:clrMru>
    <a:srgbClr val="FFFFFF"/>
    <a:srgbClr val="E3E3E3"/>
    <a:srgbClr val="DFDFDF"/>
    <a:srgbClr val="000000"/>
    <a:srgbClr val="E8AD35"/>
    <a:srgbClr val="191919"/>
    <a:srgbClr val="E5E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purl.oclc.org/ooxml/drawingml/main" def="{5C22544A-7EE6-4342-B048-85BDC9FD1C3A}"/>
</file>

<file path=ppt/viewProps.xml><?xml version="1.0" encoding="utf-8"?>
<p:viewPr xmlns:a="http://purl.oclc.org/ooxml/drawingml/main" xmlns:r="http://purl.oclc.org/ooxml/officeDocument/relationships" xmlns:p="http://purl.oclc.org/ooxml/presentationml/main" lastView="sldThumbnailView">
  <p:normalViewPr>
    <p:restoredLeft sz="16.987%" autoAdjust="0"/>
    <p:restoredTop sz="83.611%" autoAdjust="0"/>
  </p:normalViewPr>
  <p:slideViewPr>
    <p:cSldViewPr snapToGrid="0">
      <p:cViewPr varScale="1">
        <p:scale>
          <a:sx n="97" d="100"/>
          <a:sy n="97" d="100"/>
        </p:scale>
        <p:origin x="9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purl.oclc.org/ooxml/officeDocument/relationships/slide" Target="slides/slide25.xml"/><Relationship Id="rId21" Type="http://purl.oclc.org/ooxml/officeDocument/relationships/slide" Target="slides/slide20.xml"/><Relationship Id="rId34" Type="http://purl.oclc.org/ooxml/officeDocument/relationships/slide" Target="slides/slide33.xml"/><Relationship Id="rId42" Type="http://purl.oclc.org/ooxml/officeDocument/relationships/slide" Target="slides/slide41.xml"/><Relationship Id="rId47" Type="http://purl.oclc.org/ooxml/officeDocument/relationships/slide" Target="slides/slide46.xml"/><Relationship Id="rId50" Type="http://purl.oclc.org/ooxml/officeDocument/relationships/slide" Target="slides/slide49.xml"/><Relationship Id="rId55" Type="http://purl.oclc.org/ooxml/officeDocument/relationships/font" Target="fonts/font4.fntdata"/><Relationship Id="rId63" Type="http://purl.oclc.org/ooxml/officeDocument/relationships/tableStyles" Target="tableStyles.xml"/><Relationship Id="rId7" Type="http://purl.oclc.org/ooxml/officeDocument/relationships/slide" Target="slides/slide6.xml"/><Relationship Id="rId2" Type="http://purl.oclc.org/ooxml/officeDocument/relationships/slide" Target="slides/slide1.xml"/><Relationship Id="rId16" Type="http://purl.oclc.org/ooxml/officeDocument/relationships/slide" Target="slides/slide15.xml"/><Relationship Id="rId29" Type="http://purl.oclc.org/ooxml/officeDocument/relationships/slide" Target="slides/slide28.xml"/><Relationship Id="rId11" Type="http://purl.oclc.org/ooxml/officeDocument/relationships/slide" Target="slides/slide10.xml"/><Relationship Id="rId24" Type="http://purl.oclc.org/ooxml/officeDocument/relationships/slide" Target="slides/slide23.xml"/><Relationship Id="rId32" Type="http://purl.oclc.org/ooxml/officeDocument/relationships/slide" Target="slides/slide31.xml"/><Relationship Id="rId37" Type="http://purl.oclc.org/ooxml/officeDocument/relationships/slide" Target="slides/slide36.xml"/><Relationship Id="rId40" Type="http://purl.oclc.org/ooxml/officeDocument/relationships/slide" Target="slides/slide39.xml"/><Relationship Id="rId45" Type="http://purl.oclc.org/ooxml/officeDocument/relationships/slide" Target="slides/slide44.xml"/><Relationship Id="rId53" Type="http://purl.oclc.org/ooxml/officeDocument/relationships/font" Target="fonts/font2.fntdata"/><Relationship Id="rId58" Type="http://purl.oclc.org/ooxml/officeDocument/relationships/font" Target="fonts/font7.fntdata"/><Relationship Id="rId66" Type="http://purl.oclc.org/ooxml/officeDocument/relationships/customXml" Target="../customXml/item3.xml"/><Relationship Id="rId5" Type="http://purl.oclc.org/ooxml/officeDocument/relationships/slide" Target="slides/slide4.xml"/><Relationship Id="rId61" Type="http://purl.oclc.org/ooxml/officeDocument/relationships/viewProps" Target="viewProps.xml"/><Relationship Id="rId19" Type="http://purl.oclc.org/ooxml/officeDocument/relationships/slide" Target="slides/slide18.xml"/><Relationship Id="rId14" Type="http://purl.oclc.org/ooxml/officeDocument/relationships/slide" Target="slides/slide13.xml"/><Relationship Id="rId22" Type="http://purl.oclc.org/ooxml/officeDocument/relationships/slide" Target="slides/slide21.xml"/><Relationship Id="rId27" Type="http://purl.oclc.org/ooxml/officeDocument/relationships/slide" Target="slides/slide26.xml"/><Relationship Id="rId30" Type="http://purl.oclc.org/ooxml/officeDocument/relationships/slide" Target="slides/slide29.xml"/><Relationship Id="rId35" Type="http://purl.oclc.org/ooxml/officeDocument/relationships/slide" Target="slides/slide34.xml"/><Relationship Id="rId43" Type="http://purl.oclc.org/ooxml/officeDocument/relationships/slide" Target="slides/slide42.xml"/><Relationship Id="rId48" Type="http://purl.oclc.org/ooxml/officeDocument/relationships/slide" Target="slides/slide47.xml"/><Relationship Id="rId56" Type="http://purl.oclc.org/ooxml/officeDocument/relationships/font" Target="fonts/font5.fntdata"/><Relationship Id="rId64" Type="http://purl.oclc.org/ooxml/officeDocument/relationships/customXml" Target="../customXml/item1.xml"/><Relationship Id="rId8" Type="http://purl.oclc.org/ooxml/officeDocument/relationships/slide" Target="slides/slide7.xml"/><Relationship Id="rId51" Type="http://purl.oclc.org/ooxml/officeDocument/relationships/notesMaster" Target="notesMasters/notesMaster1.xml"/><Relationship Id="rId3" Type="http://purl.oclc.org/ooxml/officeDocument/relationships/slide" Target="slides/slide2.xml"/><Relationship Id="rId12" Type="http://purl.oclc.org/ooxml/officeDocument/relationships/slide" Target="slides/slide11.xml"/><Relationship Id="rId17" Type="http://purl.oclc.org/ooxml/officeDocument/relationships/slide" Target="slides/slide16.xml"/><Relationship Id="rId25" Type="http://purl.oclc.org/ooxml/officeDocument/relationships/slide" Target="slides/slide24.xml"/><Relationship Id="rId33" Type="http://purl.oclc.org/ooxml/officeDocument/relationships/slide" Target="slides/slide32.xml"/><Relationship Id="rId38" Type="http://purl.oclc.org/ooxml/officeDocument/relationships/slide" Target="slides/slide37.xml"/><Relationship Id="rId46" Type="http://purl.oclc.org/ooxml/officeDocument/relationships/slide" Target="slides/slide45.xml"/><Relationship Id="rId59" Type="http://purl.oclc.org/ooxml/officeDocument/relationships/font" Target="fonts/font8.fntdata"/><Relationship Id="rId20" Type="http://purl.oclc.org/ooxml/officeDocument/relationships/slide" Target="slides/slide19.xml"/><Relationship Id="rId41" Type="http://purl.oclc.org/ooxml/officeDocument/relationships/slide" Target="slides/slide40.xml"/><Relationship Id="rId54" Type="http://purl.oclc.org/ooxml/officeDocument/relationships/font" Target="fonts/font3.fntdata"/><Relationship Id="rId62" Type="http://purl.oclc.org/ooxml/officeDocument/relationships/theme" Target="theme/theme1.xml"/><Relationship Id="rId1" Type="http://purl.oclc.org/ooxml/officeDocument/relationships/slideMaster" Target="slideMasters/slideMaster1.xml"/><Relationship Id="rId6" Type="http://purl.oclc.org/ooxml/officeDocument/relationships/slide" Target="slides/slide5.xml"/><Relationship Id="rId15" Type="http://purl.oclc.org/ooxml/officeDocument/relationships/slide" Target="slides/slide14.xml"/><Relationship Id="rId23" Type="http://purl.oclc.org/ooxml/officeDocument/relationships/slide" Target="slides/slide22.xml"/><Relationship Id="rId28" Type="http://purl.oclc.org/ooxml/officeDocument/relationships/slide" Target="slides/slide27.xml"/><Relationship Id="rId36" Type="http://purl.oclc.org/ooxml/officeDocument/relationships/slide" Target="slides/slide35.xml"/><Relationship Id="rId49" Type="http://purl.oclc.org/ooxml/officeDocument/relationships/slide" Target="slides/slide48.xml"/><Relationship Id="rId57" Type="http://purl.oclc.org/ooxml/officeDocument/relationships/font" Target="fonts/font6.fntdata"/><Relationship Id="rId10" Type="http://purl.oclc.org/ooxml/officeDocument/relationships/slide" Target="slides/slide9.xml"/><Relationship Id="rId31" Type="http://purl.oclc.org/ooxml/officeDocument/relationships/slide" Target="slides/slide30.xml"/><Relationship Id="rId44" Type="http://purl.oclc.org/ooxml/officeDocument/relationships/slide" Target="slides/slide43.xml"/><Relationship Id="rId52" Type="http://purl.oclc.org/ooxml/officeDocument/relationships/font" Target="fonts/font1.fntdata"/><Relationship Id="rId60" Type="http://purl.oclc.org/ooxml/officeDocument/relationships/presProps" Target="presProps.xml"/><Relationship Id="rId65" Type="http://purl.oclc.org/ooxml/officeDocument/relationships/customXml" Target="../customXml/item2.xml"/><Relationship Id="rId4" Type="http://purl.oclc.org/ooxml/officeDocument/relationships/slide" Target="slides/slide3.xml"/><Relationship Id="rId9" Type="http://purl.oclc.org/ooxml/officeDocument/relationships/slide" Target="slides/slide8.xml"/><Relationship Id="rId13" Type="http://purl.oclc.org/ooxml/officeDocument/relationships/slide" Target="slides/slide12.xml"/><Relationship Id="rId18" Type="http://purl.oclc.org/ooxml/officeDocument/relationships/slide" Target="slides/slide17.xml"/><Relationship Id="rId39" Type="http://purl.oclc.org/ooxml/officeDocument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purl.oclc.org/ooxml/officeDocument/relationships/theme" Target="../theme/theme2.xml"/></Relationships>
</file>

<file path=ppt/notesMasters/notesMaster1.xml><?xml version="1.0" encoding="utf-8"?>
<p:notesMaster xmlns:a="http://purl.oclc.org/ooxml/drawingml/main" xmlns:r="http://purl.oclc.org/ooxml/officeDocument/relationships" xmlns:p="http://purl.oclc.org/ooxml/presentationml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2BA856-A9D7-4D3D-9F08-F7484DF077E8}" type="datetimeFigureOut">
              <a:rPr lang="en-GB" smtClean="0"/>
              <a:t>2023-05-24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DE052D-2111-4FEC-93E6-A769448A76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669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purl.oclc.org/ooxml/officeDocument/relationships/slide" Target="../slides/slide8.xml"/><Relationship Id="rId1" Type="http://purl.oclc.org/ooxml/officeDocument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purl.oclc.org/ooxml/officeDocument/relationships/slide" Target="../slides/slide9.xml"/><Relationship Id="rId1" Type="http://purl.oclc.org/ooxml/officeDocument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purl.oclc.org/ooxml/officeDocument/relationships/slide" Target="../slides/slide10.xml"/><Relationship Id="rId1" Type="http://purl.oclc.org/ooxml/officeDocument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purl.oclc.org/ooxml/officeDocument/relationships/slide" Target="../slides/slide28.xml"/><Relationship Id="rId1" Type="http://purl.oclc.org/ooxml/officeDocument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purl.oclc.org/ooxml/officeDocument/relationships/slide" Target="../slides/slide30.xml"/><Relationship Id="rId1" Type="http://purl.oclc.org/ooxml/officeDocument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purl.oclc.org/ooxml/officeDocument/relationships/slide" Target="../slides/slide39.xml"/><Relationship Id="rId1" Type="http://purl.oclc.org/ooxml/officeDocument/relationships/notesMaster" Target="../notesMasters/notesMaster1.xml"/></Relationships>
</file>

<file path=ppt/notesSlides/notesSlide1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Attribution: </a:t>
            </a:r>
          </a:p>
          <a:p>
            <a:r>
              <a:rPr lang="en-GB" dirty="0"/>
              <a:t>All icons from The Noun Project CC BY 3.0</a:t>
            </a:r>
          </a:p>
          <a:p>
            <a:r>
              <a:rPr lang="en-GB" dirty="0"/>
              <a:t>scroll by </a:t>
            </a:r>
            <a:r>
              <a:rPr lang="en-GB" dirty="0" err="1"/>
              <a:t>stefano</a:t>
            </a:r>
            <a:r>
              <a:rPr lang="en-GB" dirty="0"/>
              <a:t> </a:t>
            </a:r>
            <a:r>
              <a:rPr lang="en-GB" dirty="0" err="1"/>
              <a:t>corradetti</a:t>
            </a:r>
            <a:r>
              <a:rPr lang="en-GB" dirty="0"/>
              <a:t>: https://thenounproject.com/icon/scroll-308110/</a:t>
            </a:r>
          </a:p>
          <a:p>
            <a:pPr marL="0" marR="0" lvl="0" indent="0" algn="l" defTabSz="914400" rtl="0" eaLnBrk="1" fontAlgn="auto" latinLnBrk="0" hangingPunct="1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bar chart by </a:t>
            </a:r>
            <a:r>
              <a:rPr lang="en-GB" dirty="0" err="1"/>
              <a:t>DvM</a:t>
            </a:r>
            <a:r>
              <a:rPr lang="en-GB" dirty="0"/>
              <a:t> Design: https://thenounproject.com/icon/bar-chart-1941086/</a:t>
            </a:r>
          </a:p>
          <a:p>
            <a:pPr marL="0" marR="0" lvl="0" indent="0" algn="l" defTabSz="914400" rtl="0" eaLnBrk="1" fontAlgn="auto" latinLnBrk="0" hangingPunct="1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teacher by Adrien Coquet: https://thenounproject.com/icon/teacher-1724960/</a:t>
            </a:r>
          </a:p>
          <a:p>
            <a:r>
              <a:rPr lang="en-GB" dirty="0"/>
              <a:t>code by </a:t>
            </a:r>
            <a:r>
              <a:rPr lang="en-GB" dirty="0" err="1"/>
              <a:t>DinosoftLab</a:t>
            </a:r>
            <a:r>
              <a:rPr lang="en-GB" dirty="0"/>
              <a:t>: https://thenounproject.com/icon/code-1000849/</a:t>
            </a:r>
          </a:p>
          <a:p>
            <a:r>
              <a:rPr lang="en-GB" dirty="0"/>
              <a:t>blueprint by </a:t>
            </a:r>
            <a:r>
              <a:rPr lang="en-GB" dirty="0" err="1"/>
              <a:t>Eko</a:t>
            </a:r>
            <a:r>
              <a:rPr lang="en-GB" dirty="0"/>
              <a:t> Purnomo: https://thenounproject.com/icon/blueprint-4615915/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E052D-2111-4FEC-93E6-A769448A764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2107113"/>
      </p:ext>
    </p:extLst>
  </p:cSld>
  <p:clrMapOvr>
    <a:masterClrMapping/>
  </p:clrMapOvr>
</p:notes>
</file>

<file path=ppt/notesSlides/notesSlide2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E052D-2111-4FEC-93E6-A769448A764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1958973"/>
      </p:ext>
    </p:extLst>
  </p:cSld>
  <p:clrMapOvr>
    <a:masterClrMapping/>
  </p:clrMapOvr>
</p:notes>
</file>

<file path=ppt/notesSlides/notesSlide3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E052D-2111-4FEC-93E6-A769448A764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5146091"/>
      </p:ext>
    </p:extLst>
  </p:cSld>
  <p:clrMapOvr>
    <a:masterClrMapping/>
  </p:clrMapOvr>
</p:notes>
</file>

<file path=ppt/notesSlides/notesSlide4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…Public Lab, which</a:t>
            </a:r>
            <a:r>
              <a:rPr lang="en-GB" baseline="0%" dirty="0"/>
              <a:t> started as a group of concerned citizens who ran their own aerial photography surveys to map the spread of the 2010 Deepwater Horizon oil spill. So I think that, yes…</a:t>
            </a:r>
          </a:p>
          <a:p>
            <a:endParaRPr lang="en-GB" baseline="0%" dirty="0"/>
          </a:p>
          <a:p>
            <a:r>
              <a:rPr lang="en-GB" dirty="0"/>
              <a:t>https://youtu.be/8p2rBU9mnps?t=2884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B0193-8304-4A40-B7DF-5493BC3F9484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4113175"/>
      </p:ext>
    </p:extLst>
  </p:cSld>
  <p:clrMapOvr>
    <a:masterClrMapping/>
  </p:clrMapOvr>
</p:notes>
</file>

<file path=ppt/notesSlides/notesSlide5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B0193-8304-4A40-B7DF-5493BC3F9484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2157544"/>
      </p:ext>
    </p:extLst>
  </p:cSld>
  <p:clrMapOvr>
    <a:masterClrMapping/>
  </p:clrMapOvr>
</p:notes>
</file>

<file path=ppt/notesSlides/notesSlide6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B0193-8304-4A40-B7DF-5493BC3F9484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9059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slideLayout1.xml><?xml version="1.0" encoding="utf-8"?>
<p:sldLayout xmlns:a="http://purl.oclc.org/ooxml/drawingml/main" xmlns:r="http://purl.oclc.org/ooxml/officeDocument/relationships" xmlns:p="http://purl.oclc.org/ooxml/presentationml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665278"/>
      </p:ext>
    </p:extLst>
  </p:cSld>
  <p:clrMapOvr>
    <a:masterClrMapping/>
  </p:clrMapOvr>
</p:sldLayout>
</file>

<file path=ppt/slideLayouts/slideLayout2.xml><?xml version="1.0" encoding="utf-8"?>
<p:sldLayout xmlns:a="http://purl.oclc.org/ooxml/drawingml/main" xmlns:r="http://purl.oclc.org/ooxml/officeDocument/relationships" xmlns:p="http://purl.oclc.org/ooxml/presentationml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98875-688F-483C-96B1-D7FBFEC6D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8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C2D7CB-E345-4F37-BB69-AED1D1E31F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4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8394343"/>
      </p:ext>
    </p:extLst>
  </p:cSld>
  <p:clrMapOvr>
    <a:masterClrMapping/>
  </p:clrMapOvr>
</p:sldLayout>
</file>

<file path=ppt/slideLayouts/slideLayout3.xml><?xml version="1.0" encoding="utf-8"?>
<p:sldLayout xmlns:a="http://purl.oclc.org/ooxml/drawingml/main" xmlns:r="http://purl.oclc.org/ooxml/officeDocument/relationships" xmlns:p="http://purl.oclc.org/ooxml/presentationml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3C4ED-77EA-4B75-B8DE-247401C1E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66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B131A-CC93-4998-926F-4EB61CC25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tx1">
                    <a:tint val="75%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%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%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138219"/>
      </p:ext>
    </p:extLst>
  </p:cSld>
  <p:clrMapOvr>
    <a:masterClrMapping/>
  </p:clrMapOvr>
</p:sldLayout>
</file>

<file path=ppt/slideLayouts/slideLayout4.xml><?xml version="1.0" encoding="utf-8"?>
<p:sldLayout xmlns:a="http://purl.oclc.org/ooxml/drawingml/main" xmlns:r="http://purl.oclc.org/ooxml/officeDocument/relationships" xmlns:p="http://purl.oclc.org/ooxml/presentationml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DBAA0-FEA2-4155-BC5C-AFEEF4328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7702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purl.oclc.org/ooxml/officeDocument/relationships/slideLayout" Target="../slideLayouts/slideLayout3.xml"/><Relationship Id="rId2" Type="http://purl.oclc.org/ooxml/officeDocument/relationships/slideLayout" Target="../slideLayouts/slideLayout2.xml"/><Relationship Id="rId1" Type="http://purl.oclc.org/ooxml/officeDocument/relationships/slideLayout" Target="../slideLayouts/slideLayout1.xml"/><Relationship Id="rId5" Type="http://purl.oclc.org/ooxml/officeDocument/relationships/theme" Target="../theme/theme1.xml"/><Relationship Id="rId4" Type="http://purl.oclc.org/ooxml/officeDocument/relationships/slideLayout" Target="../slideLayouts/slideLayout4.xml"/></Relationships>
</file>

<file path=ppt/slideMasters/slideMaster1.xml><?xml version="1.0" encoding="utf-8"?>
<p:sldMaster xmlns:a="http://purl.oclc.org/ooxml/drawingml/main" xmlns:r="http://purl.oclc.org/ooxml/officeDocument/relationships" xmlns:p="http://purl.oclc.org/ooxml/presentationml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4F3E7B-5716-43FD-B4A3-F8F3C560E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B8C9AA-AB28-4274-93E3-1376B3FC4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0032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51" r:id="rId3"/>
    <p:sldLayoutId id="2147483654" r:id="rId4"/>
  </p:sldLayoutIdLst>
  <p:txStyles>
    <p:titleStyle>
      <a:lvl1pPr algn="l" defTabSz="914400" rtl="0" eaLnBrk="1" latinLnBrk="0" hangingPunct="1">
        <a:lnSpc>
          <a:spcPct val="90%"/>
        </a:lnSpc>
        <a:spcBef>
          <a:spcPct val="0%"/>
        </a:spcBef>
        <a:buNone/>
        <a:defRPr sz="5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%"/>
        </a:lnSpc>
        <a:spcBef>
          <a:spcPts val="1000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purl.oclc.org/ooxml/officeDocument/relationships/image" Target="../media/image1.png"/><Relationship Id="rId7" Type="http://purl.oclc.org/ooxml/officeDocument/relationships/hyperlink" Target="https://creativecommons.org/licenses/by/3.0/" TargetMode="External"/><Relationship Id="rId2" Type="http://purl.oclc.org/ooxml/officeDocument/relationships/hyperlink" Target="https://creativecommons.org/licenses/by-sa/4.0/" TargetMode="External"/><Relationship Id="rId1" Type="http://purl.oclc.org/ooxml/officeDocument/relationships/slideLayout" Target="../slideLayouts/slideLayout4.xml"/><Relationship Id="rId6" Type="http://purl.oclc.org/ooxml/officeDocument/relationships/hyperlink" Target="https://thenounproject.com/icon/1125741/" TargetMode="External"/><Relationship Id="rId5" Type="http://purl.oclc.org/ooxml/officeDocument/relationships/image" Target="../media/image3.png"/><Relationship Id="rId4" Type="http://purl.oclc.org/ooxml/officeDocument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purl.oclc.org/ooxml/officeDocument/relationships/image" Target="../media/image8.jpg"/><Relationship Id="rId2" Type="http://purl.oclc.org/ooxml/officeDocument/relationships/notesSlide" Target="../notesSlides/notesSlide3.xml"/><Relationship Id="rId1" Type="http://purl.oclc.org/ooxml/officeDocument/relationships/slideLayout" Target="../slideLayouts/slideLayout1.xml"/><Relationship Id="rId5" Type="http://purl.oclc.org/ooxml/officeDocument/relationships/hyperlink" Target="https://creativecommons.org/licenses/by/2.0/" TargetMode="External"/><Relationship Id="rId4" Type="http://purl.oclc.org/ooxml/officeDocument/relationships/hyperlink" Target="https://flic.kr/p/p4wTPq" TargetMode="External"/></Relationships>
</file>

<file path=ppt/slides/_rels/slide11.xml.rels><?xml version="1.0" encoding="UTF-8" standalone="yes"?>
<Relationships xmlns="http://schemas.openxmlformats.org/package/2006/relationships"><Relationship Id="rId3" Type="http://purl.oclc.org/ooxml/officeDocument/relationships/hyperlink" Target="https://flic.kr/p/e4FUan" TargetMode="External"/><Relationship Id="rId2" Type="http://purl.oclc.org/ooxml/officeDocument/relationships/image" Target="../media/image9.jpeg"/><Relationship Id="rId1" Type="http://purl.oclc.org/ooxml/officeDocument/relationships/slideLayout" Target="../slideLayouts/slideLayout1.xml"/><Relationship Id="rId4" Type="http://purl.oclc.org/ooxml/officeDocument/relationships/hyperlink" Target="https://creativecommons.org/publicdomain/mark/1.0/" TargetMode="External"/></Relationships>
</file>

<file path=ppt/slides/_rels/slide12.xml.rels><?xml version="1.0" encoding="UTF-8" standalone="yes"?>
<Relationships xmlns="http://schemas.openxmlformats.org/package/2006/relationships"><Relationship Id="rId3" Type="http://purl.oclc.org/ooxml/officeDocument/relationships/hyperlink" Target="https://commons.wikimedia.org/wiki/File:&#1052;&#1080;&#1082;&#1088;&#1086;&#1089;&#1082;&#1086;&#1087;1.jpg" TargetMode="External"/><Relationship Id="rId2" Type="http://purl.oclc.org/ooxml/officeDocument/relationships/image" Target="../media/image10.jpg"/><Relationship Id="rId1" Type="http://purl.oclc.org/ooxml/officeDocument/relationships/slideLayout" Target="../slideLayouts/slideLayout1.xml"/><Relationship Id="rId4" Type="http://purl.oclc.org/ooxml/officeDocument/relationships/hyperlink" Target="https://creativecommons.org/licenses/by/4.0/" TargetMode="External"/></Relationships>
</file>

<file path=ppt/slides/_rels/slide13.xml.rels><?xml version="1.0" encoding="UTF-8" standalone="yes"?>
<Relationships xmlns="http://schemas.openxmlformats.org/package/2006/relationships"><Relationship Id="rId3" Type="http://purl.oclc.org/ooxml/officeDocument/relationships/hyperlink" Target="https://redd.it/qbh5as" TargetMode="External"/><Relationship Id="rId2" Type="http://purl.oclc.org/ooxml/officeDocument/relationships/image" Target="../media/image11.jpeg"/><Relationship Id="rId1" Type="http://purl.oclc.org/ooxml/officeDocument/relationships/slideLayout" Target="../slideLayouts/slideLayout1.xml"/><Relationship Id="rId4" Type="http://purl.oclc.org/ooxml/officeDocument/relationships/hyperlink" Target="https://creativecommons.org/publicdomain/zero/1.0/" TargetMode="External"/></Relationships>
</file>

<file path=ppt/slides/_rels/slide14.xml.rels><?xml version="1.0" encoding="UTF-8" standalone="yes"?>
<Relationships xmlns="http://schemas.openxmlformats.org/package/2006/relationships"><Relationship Id="rId2" Type="http://purl.oclc.org/ooxml/officeDocument/relationships/image" Target="../media/image12.png"/><Relationship Id="rId1" Type="http://purl.oclc.org/ooxml/officeDocument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purl.oclc.org/ooxml/officeDocument/relationships/hyperlink" Target="https://flickr.com/photos/kevinmgill/36022366223/" TargetMode="External"/><Relationship Id="rId2" Type="http://purl.oclc.org/ooxml/officeDocument/relationships/image" Target="../media/image13.jpg"/><Relationship Id="rId1" Type="http://purl.oclc.org/ooxml/officeDocument/relationships/slideLayout" Target="../slideLayouts/slideLayout1.xml"/><Relationship Id="rId4" Type="http://purl.oclc.org/ooxml/officeDocument/relationships/hyperlink" Target="https://creativecommons.org/licenses/by/2.0/" TargetMode="External"/></Relationships>
</file>

<file path=ppt/slides/_rels/slide17.xml.rels><?xml version="1.0" encoding="UTF-8" standalone="yes"?>
<Relationships xmlns="http://schemas.openxmlformats.org/package/2006/relationships"><Relationship Id="rId3" Type="http://purl.oclc.org/ooxml/officeDocument/relationships/image" Target="../media/image14.jpg"/><Relationship Id="rId2" Type="http://purl.oclc.org/ooxml/officeDocument/relationships/slideLayout" Target="../slideLayouts/slideLayout1.xml"/><Relationship Id="rId1" Type="http://purl.oclc.org/ooxml/officeDocument/relationships/tags" Target="../tags/tag4.xml"/><Relationship Id="rId5" Type="http://purl.oclc.org/ooxml/officeDocument/relationships/hyperlink" Target="https://forum.openhardware.science/u/jarancio/" TargetMode="External"/><Relationship Id="rId4" Type="http://purl.oclc.org/ooxml/officeDocument/relationships/hyperlink" Target="https://sparcopen.org/impact-story/often-overlooked-sharing-of-hardware-is-a-missing-link-in-open-science-puzzle/" TargetMode="External"/></Relationships>
</file>

<file path=ppt/slides/_rels/slide18.xml.rels><?xml version="1.0" encoding="UTF-8" standalone="yes"?>
<Relationships xmlns="http://schemas.openxmlformats.org/package/2006/relationships"><Relationship Id="rId2" Type="http://purl.oclc.org/ooxml/officeDocument/relationships/hyperlink" Target="https://www.oshwa.org/definition/" TargetMode="External"/><Relationship Id="rId1" Type="http://purl.oclc.org/ooxml/officeDocument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purl.oclc.org/ooxml/officeDocument/relationships/hyperlink" Target="https://openpeeps.com/" TargetMode="External"/><Relationship Id="rId2" Type="http://purl.oclc.org/ooxml/officeDocument/relationships/image" Target="../media/image4.jpg"/><Relationship Id="rId1" Type="http://purl.oclc.org/ooxml/officeDocument/relationships/slideLayout" Target="../slideLayouts/slideLayout1.xml"/><Relationship Id="rId4" Type="http://purl.oclc.org/ooxml/officeDocument/relationships/hyperlink" Target="https://creativecommons.org/publicdomain/zero/1.0/" TargetMode="External"/></Relationships>
</file>

<file path=ppt/slides/_rels/slide20.xml.rels><?xml version="1.0" encoding="UTF-8" standalone="yes"?>
<Relationships xmlns="http://schemas.openxmlformats.org/package/2006/relationships"><Relationship Id="rId3" Type="http://purl.oclc.org/ooxml/officeDocument/relationships/image" Target="../media/image15.jpg"/><Relationship Id="rId2" Type="http://purl.oclc.org/ooxml/officeDocument/relationships/hyperlink" Target="https://openpcr.org/" TargetMode="External"/><Relationship Id="rId1" Type="http://purl.oclc.org/ooxml/officeDocument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purl.oclc.org/ooxml/officeDocument/relationships/hyperlink" Target="https://www.oresat.org/satellites/oresat0" TargetMode="External"/><Relationship Id="rId2" Type="http://purl.oclc.org/ooxml/officeDocument/relationships/image" Target="../media/image16.jpg"/><Relationship Id="rId1" Type="http://purl.oclc.org/ooxml/officeDocument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purl.oclc.org/ooxml/officeDocument/relationships/hyperlink" Target="https://openflexure.org/assets/devices_wide.jpg" TargetMode="External"/><Relationship Id="rId2" Type="http://purl.oclc.org/ooxml/officeDocument/relationships/image" Target="../media/image17.jpg"/><Relationship Id="rId1" Type="http://purl.oclc.org/ooxml/officeDocument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purl.oclc.org/ooxml/officeDocument/relationships/image" Target="../media/image19.png"/><Relationship Id="rId7" Type="http://purl.oclc.org/ooxml/officeDocument/relationships/hyperlink" Target="https://doi.org/10.12688/f1000research.21294.1" TargetMode="External"/><Relationship Id="rId2" Type="http://purl.oclc.org/ooxml/officeDocument/relationships/image" Target="../media/image18.jpg"/><Relationship Id="rId1" Type="http://purl.oclc.org/ooxml/officeDocument/relationships/slideLayout" Target="../slideLayouts/slideLayout1.xml"/><Relationship Id="rId6" Type="http://purl.oclc.org/ooxml/officeDocument/relationships/image" Target="../media/image20.jpg"/><Relationship Id="rId5" Type="http://purl.oclc.org/ooxml/officeDocument/relationships/hyperlink" Target="http://creativecommons.org/licenses/by/4.0/" TargetMode="External"/><Relationship Id="rId4" Type="http://purl.oclc.org/ooxml/officeDocument/relationships/hyperlink" Target="https://doi.org/10.1364/BOE.385729" TargetMode="External"/></Relationships>
</file>

<file path=ppt/slides/_rels/slide25.xml.rels><?xml version="1.0" encoding="UTF-8" standalone="yes"?>
<Relationships xmlns="http://schemas.openxmlformats.org/package/2006/relationships"><Relationship Id="rId3" Type="http://purl.oclc.org/ooxml/officeDocument/relationships/image" Target="../media/image19.png"/><Relationship Id="rId2" Type="http://purl.oclc.org/ooxml/officeDocument/relationships/image" Target="../media/image18.jpg"/><Relationship Id="rId1" Type="http://purl.oclc.org/ooxml/officeDocument/relationships/slideLayout" Target="../slideLayouts/slideLayout1.xml"/><Relationship Id="rId6" Type="http://purl.oclc.org/ooxml/officeDocument/relationships/hyperlink" Target="https://doi.org/10.12688/f1000research.21294.1" TargetMode="External"/><Relationship Id="rId5" Type="http://purl.oclc.org/ooxml/officeDocument/relationships/hyperlink" Target="http://creativecommons.org/licenses/by/4.0/" TargetMode="External"/><Relationship Id="rId4" Type="http://purl.oclc.org/ooxml/officeDocument/relationships/hyperlink" Target="https://doi.org/10.1364/BOE.385729" TargetMode="External"/></Relationships>
</file>

<file path=ppt/slides/_rels/slide26.xml.rels><?xml version="1.0" encoding="UTF-8" standalone="yes"?>
<Relationships xmlns="http://schemas.openxmlformats.org/package/2006/relationships"><Relationship Id="rId3" Type="http://purl.oclc.org/ooxml/officeDocument/relationships/hyperlink" Target="https://doi.org/10.1364/BOE.385729" TargetMode="External"/><Relationship Id="rId2" Type="http://purl.oclc.org/ooxml/officeDocument/relationships/image" Target="../media/image19.png"/><Relationship Id="rId1" Type="http://purl.oclc.org/ooxml/officeDocument/relationships/slideLayout" Target="../slideLayouts/slideLayout1.xml"/><Relationship Id="rId4" Type="http://purl.oclc.org/ooxml/officeDocument/relationships/hyperlink" Target="http://creativecommons.org/licenses/by/4.0/" TargetMode="External"/></Relationships>
</file>

<file path=ppt/slides/_rels/slide27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purl.oclc.org/ooxml/officeDocument/relationships/hyperlink" Target="https://creativecommons.org/licenses/by/2.0/" TargetMode="External"/><Relationship Id="rId3" Type="http://purl.oclc.org/ooxml/officeDocument/relationships/image" Target="../media/image21.jpg"/><Relationship Id="rId7" Type="http://purl.oclc.org/ooxml/officeDocument/relationships/hyperlink" Target="https://flic.kr/p/anJMSK" TargetMode="External"/><Relationship Id="rId2" Type="http://purl.oclc.org/ooxml/officeDocument/relationships/notesSlide" Target="../notesSlides/notesSlide4.xml"/><Relationship Id="rId1" Type="http://purl.oclc.org/ooxml/officeDocument/relationships/slideLayout" Target="../slideLayouts/slideLayout1.xml"/><Relationship Id="rId6" Type="http://purl.oclc.org/ooxml/officeDocument/relationships/hyperlink" Target="https://creativecommons.org/licenses/by-sa/3.0/" TargetMode="External"/><Relationship Id="rId5" Type="http://purl.oclc.org/ooxml/officeDocument/relationships/hyperlink" Target="https://publiclab.org/wiki/kits-artwork" TargetMode="External"/><Relationship Id="rId4" Type="http://purl.oclc.org/ooxml/officeDocument/relationships/hyperlink" Target="https://publiclab.org/" TargetMode="External"/></Relationships>
</file>

<file path=ppt/slides/_rels/slide29.xml.rels><?xml version="1.0" encoding="UTF-8" standalone="yes"?>
<Relationships xmlns="http://schemas.openxmlformats.org/package/2006/relationships"><Relationship Id="rId3" Type="http://purl.oclc.org/ooxml/officeDocument/relationships/hyperlink" Target="https://flic.kr/p/8bkzov" TargetMode="External"/><Relationship Id="rId2" Type="http://purl.oclc.org/ooxml/officeDocument/relationships/image" Target="../media/image22.jpg"/><Relationship Id="rId1" Type="http://purl.oclc.org/ooxml/officeDocument/relationships/slideLayout" Target="../slideLayouts/slideLayout1.xml"/><Relationship Id="rId4" Type="http://purl.oclc.org/ooxml/officeDocument/relationships/hyperlink" Target="https://creativecommons.org/licenses/by/2.0/" TargetMode="External"/></Relationships>
</file>

<file path=ppt/slides/_rels/slide3.xml.rels><?xml version="1.0" encoding="UTF-8" standalone="yes"?>
<Relationships xmlns="http://schemas.openxmlformats.org/package/2006/relationships"><Relationship Id="rId3" Type="http://purl.oclc.org/ooxml/officeDocument/relationships/hyperlink" Target="https://commons.wikimedia.org/wiki/File:Joseph_Wright_of_Derby_The_Alchemist.jpg" TargetMode="External"/><Relationship Id="rId2" Type="http://purl.oclc.org/ooxml/officeDocument/relationships/image" Target="../media/image5.jpg"/><Relationship Id="rId1" Type="http://purl.oclc.org/ooxml/officeDocument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purl.oclc.org/ooxml/officeDocument/relationships/image" Target="../media/image23.jpg"/><Relationship Id="rId2" Type="http://purl.oclc.org/ooxml/officeDocument/relationships/notesSlide" Target="../notesSlides/notesSlide5.xml"/><Relationship Id="rId1" Type="http://purl.oclc.org/ooxml/officeDocument/relationships/slideLayout" Target="../slideLayouts/slideLayout1.xml"/><Relationship Id="rId5" Type="http://purl.oclc.org/ooxml/officeDocument/relationships/hyperlink" Target="https://creativecommons.org/licenses/by-sa/2.0/" TargetMode="External"/><Relationship Id="rId4" Type="http://purl.oclc.org/ooxml/officeDocument/relationships/hyperlink" Target="https://flic.kr/p/dnt8qZ" TargetMode="External"/></Relationships>
</file>

<file path=ppt/slides/_rels/slide31.xml.rels><?xml version="1.0" encoding="UTF-8" standalone="yes"?>
<Relationships xmlns="http://schemas.openxmlformats.org/package/2006/relationships"><Relationship Id="rId3" Type="http://purl.oclc.org/ooxml/officeDocument/relationships/hyperlink" Target="https://store.publiclab.org/products/balloon-mapping-kit?variant=7028822724" TargetMode="External"/><Relationship Id="rId2" Type="http://purl.oclc.org/ooxml/officeDocument/relationships/image" Target="../media/image24.jpg"/><Relationship Id="rId1" Type="http://purl.oclc.org/ooxml/officeDocument/relationships/slideLayout" Target="../slideLayouts/slideLayout1.xml"/><Relationship Id="rId4" Type="http://purl.oclc.org/ooxml/officeDocument/relationships/hyperlink" Target="https://creativecommons.org/licenses/by-sa/3.0/" TargetMode="External"/></Relationships>
</file>

<file path=ppt/slides/_rels/slide32.xml.rels><?xml version="1.0" encoding="UTF-8" standalone="yes"?>
<Relationships xmlns="http://schemas.openxmlformats.org/package/2006/relationships"><Relationship Id="rId3" Type="http://purl.oclc.org/ooxml/officeDocument/relationships/hyperlink" Target="https://flic.kr/p/89k3WH" TargetMode="External"/><Relationship Id="rId2" Type="http://purl.oclc.org/ooxml/officeDocument/relationships/image" Target="../media/image25.png"/><Relationship Id="rId1" Type="http://purl.oclc.org/ooxml/officeDocument/relationships/slideLayout" Target="../slideLayouts/slideLayout1.xml"/><Relationship Id="rId4" Type="http://purl.oclc.org/ooxml/officeDocument/relationships/hyperlink" Target="https://creativecommons.org/licenses/by/2.0/" TargetMode="External"/></Relationships>
</file>

<file path=ppt/slides/_rels/slide33.xml.rels><?xml version="1.0" encoding="UTF-8" standalone="yes"?>
<Relationships xmlns="http://schemas.openxmlformats.org/package/2006/relationships"><Relationship Id="rId3" Type="http://purl.oclc.org/ooxml/officeDocument/relationships/hyperlink" Target="https://publiclab.org/notes/eustatic/05-28-2013/kite-photos-of-ongoing-coal-pollution-in-plaquemines-parish-la" TargetMode="External"/><Relationship Id="rId2" Type="http://purl.oclc.org/ooxml/officeDocument/relationships/image" Target="../media/image26.jpg"/><Relationship Id="rId1" Type="http://purl.oclc.org/ooxml/officeDocument/relationships/slideLayout" Target="../slideLayouts/slideLayout1.xml"/><Relationship Id="rId4" Type="http://purl.oclc.org/ooxml/officeDocument/relationships/hyperlink" Target="http://creativecommons.org/licenses/by-sa/3.0/" TargetMode="External"/></Relationships>
</file>

<file path=ppt/slides/_rels/slide34.xml.rels><?xml version="1.0" encoding="UTF-8" standalone="yes"?>
<Relationships xmlns="http://schemas.openxmlformats.org/package/2006/relationships"><Relationship Id="rId3" Type="http://purl.oclc.org/ooxml/officeDocument/relationships/hyperlink" Target="https://publiclab.org/wiki/stories" TargetMode="External"/><Relationship Id="rId2" Type="http://purl.oclc.org/ooxml/officeDocument/relationships/image" Target="../media/image27.jpg"/><Relationship Id="rId1" Type="http://purl.oclc.org/ooxml/officeDocument/relationships/slideLayout" Target="../slideLayouts/slideLayout1.xml"/><Relationship Id="rId4" Type="http://purl.oclc.org/ooxml/officeDocument/relationships/hyperlink" Target="http://creativecommons.org/licenses/by-sa/3.0/" TargetMode="External"/></Relationships>
</file>

<file path=ppt/slides/_rels/slide35.xml.rels><?xml version="1.0" encoding="UTF-8" standalone="yes"?>
<Relationships xmlns="http://schemas.openxmlformats.org/package/2006/relationships"><Relationship Id="rId3" Type="http://purl.oclc.org/ooxml/officeDocument/relationships/hyperlink" Target="https://publiclab.org/notes/clauds/04-28-2016/camp-code-how-to-navigate-a-refugee-settlement" TargetMode="External"/><Relationship Id="rId2" Type="http://purl.oclc.org/ooxml/officeDocument/relationships/image" Target="../media/image28.jpg"/><Relationship Id="rId1" Type="http://purl.oclc.org/ooxml/officeDocument/relationships/slideLayout" Target="../slideLayouts/slideLayout1.xml"/><Relationship Id="rId4" Type="http://purl.oclc.org/ooxml/officeDocument/relationships/hyperlink" Target="http://creativecommons.org/licenses/by-sa/3.0/" TargetMode="External"/></Relationships>
</file>

<file path=ppt/slides/_rels/slide36.xml.rels><?xml version="1.0" encoding="UTF-8" standalone="yes"?>
<Relationships xmlns="http://schemas.openxmlformats.org/package/2006/relationships"><Relationship Id="rId3" Type="http://purl.oclc.org/ooxml/officeDocument/relationships/hyperlink" Target="https://publiclab.org/notes/clauds/09-03-2015/a-public-lab-chapter-in-bourj-al-shamali" TargetMode="External"/><Relationship Id="rId2" Type="http://purl.oclc.org/ooxml/officeDocument/relationships/image" Target="../media/image29.jpg"/><Relationship Id="rId1" Type="http://purl.oclc.org/ooxml/officeDocument/relationships/slideLayout" Target="../slideLayouts/slideLayout1.xml"/><Relationship Id="rId4" Type="http://purl.oclc.org/ooxml/officeDocument/relationships/hyperlink" Target="http://creativecommons.org/licenses/by-sa/3.0/" TargetMode="External"/></Relationships>
</file>

<file path=ppt/slides/_rels/slide37.xml.rels><?xml version="1.0" encoding="UTF-8" standalone="yes"?>
<Relationships xmlns="http://schemas.openxmlformats.org/package/2006/relationships"><Relationship Id="rId3" Type="http://purl.oclc.org/ooxml/officeDocument/relationships/hyperlink" Target="https://publiclab.org/notes/firas/03-13-2017/exhibition-and-mapping-workshops-in-bourj-al-shamali" TargetMode="External"/><Relationship Id="rId2" Type="http://purl.oclc.org/ooxml/officeDocument/relationships/image" Target="../media/image30.JPG"/><Relationship Id="rId1" Type="http://purl.oclc.org/ooxml/officeDocument/relationships/slideLayout" Target="../slideLayouts/slideLayout1.xml"/><Relationship Id="rId4" Type="http://purl.oclc.org/ooxml/officeDocument/relationships/hyperlink" Target="http://creativecommons.org/licenses/by-sa/3.0/" TargetMode="External"/></Relationships>
</file>

<file path=ppt/slides/_rels/slide38.xml.rels><?xml version="1.0" encoding="UTF-8" standalone="yes"?>
<Relationships xmlns="http://schemas.openxmlformats.org/package/2006/relationships"><Relationship Id="rId3" Type="http://purl.oclc.org/ooxml/officeDocument/relationships/hyperlink" Target="https://publiclab.org/wiki/bourj-al-shamali-refugee-camp" TargetMode="External"/><Relationship Id="rId2" Type="http://purl.oclc.org/ooxml/officeDocument/relationships/image" Target="../media/image31.jpg"/><Relationship Id="rId1" Type="http://purl.oclc.org/ooxml/officeDocument/relationships/slideLayout" Target="../slideLayouts/slideLayout1.xml"/><Relationship Id="rId4" Type="http://purl.oclc.org/ooxml/officeDocument/relationships/hyperlink" Target="http://creativecommons.org/licenses/by-sa/3.0/" TargetMode="External"/></Relationships>
</file>

<file path=ppt/slides/_rels/slide39.xml.rels><?xml version="1.0" encoding="UTF-8" standalone="yes"?>
<Relationships xmlns="http://schemas.openxmlformats.org/package/2006/relationships"><Relationship Id="rId3" Type="http://purl.oclc.org/ooxml/officeDocument/relationships/notesSlide" Target="../notesSlides/notesSlide6.xml"/><Relationship Id="rId2" Type="http://purl.oclc.org/ooxml/officeDocument/relationships/slideLayout" Target="../slideLayouts/slideLayout1.xml"/><Relationship Id="rId1" Type="http://purl.oclc.org/ooxml/officeDocument/relationships/tags" Target="../tags/tag5.xml"/><Relationship Id="rId6" Type="http://purl.oclc.org/ooxml/officeDocument/relationships/hyperlink" Target="https://dscovr.gsfc.nasa.gov/" TargetMode="External"/><Relationship Id="rId5" Type="http://purl.oclc.org/ooxml/officeDocument/relationships/hyperlink" Target="https://dscovr.gsfc.nasa.gov/?date=2015-10-12" TargetMode="External"/><Relationship Id="rId4" Type="http://purl.oclc.org/ooxml/officeDocument/relationships/image" Target="../media/image32.jpg"/></Relationships>
</file>

<file path=ppt/slides/_rels/slide4.xml.rels><?xml version="1.0" encoding="UTF-8" standalone="yes"?>
<Relationships xmlns="http://schemas.openxmlformats.org/package/2006/relationships"><Relationship Id="rId3" Type="http://purl.oclc.org/ooxml/officeDocument/relationships/image" Target="../media/image6.png"/><Relationship Id="rId2" Type="http://purl.oclc.org/ooxml/officeDocument/relationships/slideLayout" Target="../slideLayouts/slideLayout1.xml"/><Relationship Id="rId1" Type="http://purl.oclc.org/ooxml/officeDocument/relationships/tags" Target="../tags/tag1.xml"/><Relationship Id="rId6" Type="http://purl.oclc.org/ooxml/officeDocument/relationships/hyperlink" Target="https://creativecommons.org/licenses/by-sa/3.0/deed.en" TargetMode="External"/><Relationship Id="rId5" Type="http://purl.oclc.org/ooxml/officeDocument/relationships/hyperlink" Target="https://commons.wikimedia.org/wiki/File:Cory_Doctorow_by_Gage_Skidmore.jpg" TargetMode="External"/><Relationship Id="rId4" Type="http://purl.oclc.org/ooxml/officeDocument/relationships/hyperlink" Target="https://youtu.be/2-CvOrDODds?t=678" TargetMode="External"/></Relationships>
</file>

<file path=ppt/slides/_rels/slide40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purl.oclc.org/ooxml/officeDocument/relationships/hyperlink" Target="https://commons.wikimedia.org/wiki/File:DIN-Logo.svg" TargetMode="External"/><Relationship Id="rId1" Type="http://purl.oclc.org/ooxml/officeDocument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purl.oclc.org/ooxml/officeDocument/relationships/image" Target="../media/image3.png"/><Relationship Id="rId2" Type="http://purl.oclc.org/ooxml/officeDocument/relationships/hyperlink" Target="https://openhardware.science/" TargetMode="External"/><Relationship Id="rId1" Type="http://purl.oclc.org/ooxml/officeDocument/relationships/slideLayout" Target="../slideLayouts/slideLayout1.xml"/><Relationship Id="rId4" Type="http://purl.oclc.org/ooxml/officeDocument/relationships/hyperlink" Target="https://creativecommons.org/licenses/by/4.0/" TargetMode="External"/></Relationships>
</file>

<file path=ppt/slides/_rels/slide46.xml.rels><?xml version="1.0" encoding="UTF-8" standalone="yes"?>
<Relationships xmlns="http://schemas.openxmlformats.org/package/2006/relationships"><Relationship Id="rId2" Type="http://purl.oclc.org/ooxml/officeDocument/relationships/hyperlink" Target="https://commons.wikimedia.org/wiki/File:UNESCO_logo_English.svg" TargetMode="External"/><Relationship Id="rId1" Type="http://purl.oclc.org/ooxml/officeDocument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purl.oclc.org/ooxml/officeDocument/relationships/image" Target="../media/image33.png"/><Relationship Id="rId2" Type="http://purl.oclc.org/ooxml/officeDocument/relationships/hyperlink" Target="https://www.ukrn.org/" TargetMode="External"/><Relationship Id="rId1" Type="http://purl.oclc.org/ooxml/officeDocument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purl.oclc.org/ooxml/officeDocument/relationships/image" Target="../media/image35.svg"/><Relationship Id="rId2" Type="http://purl.oclc.org/ooxml/officeDocument/relationships/image" Target="../media/image34.png"/><Relationship Id="rId1" Type="http://purl.oclc.org/ooxml/officeDocument/relationships/slideLayout" Target="../slideLayouts/slideLayout1.xml"/><Relationship Id="rId5" Type="http://purl.oclc.org/ooxml/officeDocument/relationships/hyperlink" Target="https://creativecommons.org/licenses/by/4.0/" TargetMode="External"/><Relationship Id="rId4" Type="http://purl.oclc.org/ooxml/officeDocument/relationships/hyperlink" Target="https://openhardware.space/" TargetMode="External"/></Relationships>
</file>

<file path=ppt/slides/_rels/slide49.xml.rels><?xml version="1.0" encoding="UTF-8" standalone="yes"?>
<Relationships xmlns="http://schemas.openxmlformats.org/package/2006/relationships"><Relationship Id="rId8" Type="http://purl.oclc.org/ooxml/officeDocument/relationships/hyperlink" Target="https://creativecommons.org/licenses/by/3.0/" TargetMode="External"/><Relationship Id="rId3" Type="http://purl.oclc.org/ooxml/officeDocument/relationships/image" Target="../media/image1.png"/><Relationship Id="rId7" Type="http://purl.oclc.org/ooxml/officeDocument/relationships/hyperlink" Target="https://thenounproject.com/icon/1002247/" TargetMode="External"/><Relationship Id="rId2" Type="http://purl.oclc.org/ooxml/officeDocument/relationships/hyperlink" Target="https://creativecommons.org/licenses/by-sa/4.0/" TargetMode="External"/><Relationship Id="rId1" Type="http://purl.oclc.org/ooxml/officeDocument/relationships/slideLayout" Target="../slideLayouts/slideLayout1.xml"/><Relationship Id="rId6" Type="http://purl.oclc.org/ooxml/officeDocument/relationships/hyperlink" Target="https://thenounproject.com/icon/1125741/" TargetMode="External"/><Relationship Id="rId5" Type="http://purl.oclc.org/ooxml/officeDocument/relationships/hyperlink" Target="https://thenounproject.com/search/?q=internet&amp;i=1213108" TargetMode="External"/><Relationship Id="rId10" Type="http://purl.oclc.org/ooxml/officeDocument/relationships/hyperlink" Target="https://doi.org/10.5281/zenodo.7938831" TargetMode="External"/><Relationship Id="rId4" Type="http://purl.oclc.org/ooxml/officeDocument/relationships/image" Target="../media/image2.svg"/><Relationship Id="rId9" Type="http://purl.oclc.org/ooxml/officeDocument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2" Type="http://purl.oclc.org/ooxml/officeDocument/relationships/slideLayout" Target="../slideLayouts/slideLayout1.xml"/><Relationship Id="rId1" Type="http://purl.oclc.org/ooxml/officeDocument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3" Type="http://purl.oclc.org/ooxml/officeDocument/relationships/hyperlink" Target="https://creativecommons.org/share-your-work/public-domain/freeworks/" TargetMode="External"/><Relationship Id="rId2" Type="http://purl.oclc.org/ooxml/officeDocument/relationships/slideLayout" Target="../slideLayouts/slideLayout1.xml"/><Relationship Id="rId1" Type="http://purl.oclc.org/ooxml/officeDocument/relationships/tags" Target="../tags/tag3.xml"/><Relationship Id="rId4" Type="http://purl.oclc.org/ooxml/officeDocument/relationships/hyperlink" Target="https://creativecommons.org/licenses/by/4.0/" TargetMode="External"/></Relationships>
</file>

<file path=ppt/slides/_rels/slide7.xml.rels><?xml version="1.0" encoding="UTF-8" standalone="yes"?>
<Relationships xmlns="http://schemas.openxmlformats.org/package/2006/relationships"><Relationship Id="rId2" Type="http://purl.oclc.org/ooxml/officeDocument/relationships/hyperlink" Target="https://commons.wikimedia.org/wiki/File:UNESCO_logo_English.svg" TargetMode="External"/><Relationship Id="rId1" Type="http://purl.oclc.org/ooxml/officeDocument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purl.oclc.org/ooxml/officeDocument/relationships/hyperlink" Target="https://commons.wikimedia.org/wiki/File:UNESCO_logo_English.svg" TargetMode="External"/><Relationship Id="rId2" Type="http://purl.oclc.org/ooxml/officeDocument/relationships/notesSlide" Target="../notesSlides/notesSlide1.xml"/><Relationship Id="rId1" Type="http://purl.oclc.org/ooxml/officeDocument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purl.oclc.org/ooxml/officeDocument/relationships/image" Target="../media/image7.jpg"/><Relationship Id="rId2" Type="http://purl.oclc.org/ooxml/officeDocument/relationships/notesSlide" Target="../notesSlides/notesSlide2.xml"/><Relationship Id="rId1" Type="http://purl.oclc.org/ooxml/officeDocument/relationships/slideLayout" Target="../slideLayouts/slideLayout1.xml"/><Relationship Id="rId4" Type="http://purl.oclc.org/ooxml/officeDocument/relationships/hyperlink" Target="https://flic.kr/p/2nZFvyS" TargetMode="External"/></Relationships>
</file>

<file path=ppt/slides/slide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64FA9A0-C9AA-4CDA-B81D-559811879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816" y="335308"/>
            <a:ext cx="11088758" cy="2407892"/>
          </a:xfrm>
        </p:spPr>
        <p:txBody>
          <a:bodyPr>
            <a:normAutofit fontScale="90%"/>
          </a:bodyPr>
          <a:lstStyle/>
          <a:p>
            <a:r>
              <a:rPr lang="en-GB" sz="8000" dirty="0"/>
              <a:t>Open science </a:t>
            </a:r>
            <a:r>
              <a:rPr lang="en-GB" sz="8000" b="1" dirty="0"/>
              <a:t>hardware</a:t>
            </a:r>
            <a:r>
              <a:rPr lang="en-GB" dirty="0"/>
              <a:t> </a:t>
            </a:r>
            <a:r>
              <a:rPr lang="en-GB" dirty="0">
                <a:solidFill>
                  <a:schemeClr val="tx1"/>
                </a:solidFill>
              </a:rPr>
              <a:t>for realising globally equitable knowledge production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82FFB2-077C-4D4A-B070-A50767A09A0A}"/>
              </a:ext>
            </a:extLst>
          </p:cNvPr>
          <p:cNvSpPr txBox="1"/>
          <p:nvPr/>
        </p:nvSpPr>
        <p:spPr>
          <a:xfrm>
            <a:off x="410816" y="3908225"/>
            <a:ext cx="592041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</a:rPr>
              <a:t>Pen-Yuan Hsing </a:t>
            </a:r>
            <a:r>
              <a:rPr lang="en-GB" sz="1600" dirty="0">
                <a:solidFill>
                  <a:schemeClr val="tx2"/>
                </a:solidFill>
              </a:rPr>
              <a:t>1,2</a:t>
            </a:r>
          </a:p>
          <a:p>
            <a:r>
              <a:rPr lang="en-GB" sz="2400" dirty="0">
                <a:solidFill>
                  <a:schemeClr val="tx2"/>
                </a:solidFill>
              </a:rPr>
              <a:t>Brianna Johns </a:t>
            </a:r>
            <a:r>
              <a:rPr lang="en-GB" sz="1600" dirty="0">
                <a:solidFill>
                  <a:schemeClr val="tx2"/>
                </a:solidFill>
              </a:rPr>
              <a:t>1</a:t>
            </a:r>
          </a:p>
          <a:p>
            <a:r>
              <a:rPr lang="en-GB" sz="1600" dirty="0"/>
              <a:t>1</a:t>
            </a:r>
            <a:r>
              <a:rPr lang="en-GB" sz="2400" dirty="0"/>
              <a:t> Gathering for Open Science Hardware</a:t>
            </a:r>
          </a:p>
          <a:p>
            <a:r>
              <a:rPr lang="en-GB" sz="1600" dirty="0"/>
              <a:t>2</a:t>
            </a:r>
            <a:r>
              <a:rPr lang="en-GB" sz="2400" dirty="0"/>
              <a:t> University of Bristol</a:t>
            </a:r>
          </a:p>
          <a:p>
            <a:endParaRPr lang="en-GB" sz="2400" dirty="0"/>
          </a:p>
          <a:p>
            <a:r>
              <a:rPr lang="en-GB" sz="2400" dirty="0"/>
              <a:t>16 May 2023</a:t>
            </a:r>
          </a:p>
          <a:p>
            <a:r>
              <a:rPr lang="en-GB" sz="2400" dirty="0"/>
              <a:t>Edinburgh Open Research Conference</a:t>
            </a:r>
          </a:p>
        </p:txBody>
      </p:sp>
      <p:pic>
        <p:nvPicPr>
          <p:cNvPr id="5" name="Graphic 4">
            <a:hlinkClick r:id="rId2"/>
            <a:extLst>
              <a:ext uri="{FF2B5EF4-FFF2-40B4-BE49-F238E27FC236}">
                <a16:creationId xmlns:a16="http://schemas.microsoft.com/office/drawing/2014/main" id="{F2A8261D-D9B3-4A56-ADE1-2B7CA51B3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90099" y="5504908"/>
            <a:ext cx="2889194" cy="10177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F5B7F7-F3F9-46F5-B9B9-50E87BECE8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098" y="4417620"/>
            <a:ext cx="2889194" cy="8294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F7BC81-6562-4E93-B56D-977965F35AD1}"/>
              </a:ext>
            </a:extLst>
          </p:cNvPr>
          <p:cNvSpPr txBox="1"/>
          <p:nvPr/>
        </p:nvSpPr>
        <p:spPr>
          <a:xfrm>
            <a:off x="8990098" y="3038224"/>
            <a:ext cx="3019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@GOSHCommunity</a:t>
            </a:r>
          </a:p>
          <a:p>
            <a:r>
              <a:rPr lang="en-US" sz="2400" dirty="0"/>
              <a:t>#openscience</a:t>
            </a:r>
          </a:p>
          <a:p>
            <a:r>
              <a:rPr lang="en-US" sz="2400" dirty="0"/>
              <a:t>#openhardware</a:t>
            </a:r>
            <a:endParaRPr lang="en-GB" sz="2400" dirty="0"/>
          </a:p>
        </p:txBody>
      </p:sp>
      <p:sp>
        <p:nvSpPr>
          <p:cNvPr id="13" name="Free-form: Shape 12">
            <a:extLst>
              <a:ext uri="{FF2B5EF4-FFF2-40B4-BE49-F238E27FC236}">
                <a16:creationId xmlns:a16="http://schemas.microsoft.com/office/drawing/2014/main" id="{1D2CE98B-1A2B-4EE9-B20B-F26D09E5C62E}"/>
              </a:ext>
            </a:extLst>
          </p:cNvPr>
          <p:cNvSpPr/>
          <p:nvPr/>
        </p:nvSpPr>
        <p:spPr>
          <a:xfrm>
            <a:off x="8216350" y="3365105"/>
            <a:ext cx="636102" cy="546565"/>
          </a:xfrm>
          <a:custGeom>
            <a:avLst/>
            <a:gdLst>
              <a:gd name="connsiteX0" fmla="*/ 303484 w 304797"/>
              <a:gd name="connsiteY0" fmla="*/ 31714 h 261894"/>
              <a:gd name="connsiteX1" fmla="*/ 292892 w 304797"/>
              <a:gd name="connsiteY1" fmla="*/ 25237 h 261894"/>
              <a:gd name="connsiteX2" fmla="*/ 252582 w 304797"/>
              <a:gd name="connsiteY2" fmla="*/ 25237 h 261894"/>
              <a:gd name="connsiteX3" fmla="*/ 243877 w 304797"/>
              <a:gd name="connsiteY3" fmla="*/ 16760 h 261894"/>
              <a:gd name="connsiteX4" fmla="*/ 165876 w 304797"/>
              <a:gd name="connsiteY4" fmla="*/ 6196 h 261894"/>
              <a:gd name="connsiteX5" fmla="*/ 118585 w 304797"/>
              <a:gd name="connsiteY5" fmla="*/ 69128 h 261894"/>
              <a:gd name="connsiteX6" fmla="*/ 117232 w 304797"/>
              <a:gd name="connsiteY6" fmla="*/ 81472 h 261894"/>
              <a:gd name="connsiteX7" fmla="*/ 80237 w 304797"/>
              <a:gd name="connsiteY7" fmla="*/ 130593 h 261894"/>
              <a:gd name="connsiteX8" fmla="*/ 19306 w 304797"/>
              <a:gd name="connsiteY8" fmla="*/ 122411 h 261894"/>
              <a:gd name="connsiteX9" fmla="*/ 4723 w 304797"/>
              <a:gd name="connsiteY9" fmla="*/ 122249 h 261894"/>
              <a:gd name="connsiteX10" fmla="*/ 922 w 304797"/>
              <a:gd name="connsiteY10" fmla="*/ 136327 h 261894"/>
              <a:gd name="connsiteX11" fmla="*/ 78046 w 304797"/>
              <a:gd name="connsiteY11" fmla="*/ 212317 h 261894"/>
              <a:gd name="connsiteX12" fmla="*/ 130329 w 304797"/>
              <a:gd name="connsiteY12" fmla="*/ 222681 h 261894"/>
              <a:gd name="connsiteX13" fmla="*/ 130329 w 304797"/>
              <a:gd name="connsiteY13" fmla="*/ 249989 h 261894"/>
              <a:gd name="connsiteX14" fmla="*/ 142235 w 304797"/>
              <a:gd name="connsiteY14" fmla="*/ 261895 h 261894"/>
              <a:gd name="connsiteX15" fmla="*/ 154142 w 304797"/>
              <a:gd name="connsiteY15" fmla="*/ 249989 h 261894"/>
              <a:gd name="connsiteX16" fmla="*/ 154142 w 304797"/>
              <a:gd name="connsiteY16" fmla="*/ 220747 h 261894"/>
              <a:gd name="connsiteX17" fmla="*/ 175639 w 304797"/>
              <a:gd name="connsiteY17" fmla="*/ 215623 h 261894"/>
              <a:gd name="connsiteX18" fmla="*/ 175639 w 304797"/>
              <a:gd name="connsiteY18" fmla="*/ 249989 h 261894"/>
              <a:gd name="connsiteX19" fmla="*/ 187546 w 304797"/>
              <a:gd name="connsiteY19" fmla="*/ 261895 h 261894"/>
              <a:gd name="connsiteX20" fmla="*/ 199452 w 304797"/>
              <a:gd name="connsiteY20" fmla="*/ 249989 h 261894"/>
              <a:gd name="connsiteX21" fmla="*/ 199452 w 304797"/>
              <a:gd name="connsiteY21" fmla="*/ 205602 h 261894"/>
              <a:gd name="connsiteX22" fmla="*/ 231494 w 304797"/>
              <a:gd name="connsiteY22" fmla="*/ 182533 h 261894"/>
              <a:gd name="connsiteX23" fmla="*/ 262593 w 304797"/>
              <a:gd name="connsiteY23" fmla="*/ 139727 h 261894"/>
              <a:gd name="connsiteX24" fmla="*/ 273633 w 304797"/>
              <a:gd name="connsiteY24" fmla="*/ 94036 h 261894"/>
              <a:gd name="connsiteX25" fmla="*/ 273480 w 304797"/>
              <a:gd name="connsiteY25" fmla="*/ 84520 h 261894"/>
              <a:gd name="connsiteX26" fmla="*/ 302560 w 304797"/>
              <a:gd name="connsiteY26" fmla="*/ 44087 h 261894"/>
              <a:gd name="connsiteX27" fmla="*/ 303484 w 304797"/>
              <a:gd name="connsiteY27" fmla="*/ 31714 h 261894"/>
              <a:gd name="connsiteX28" fmla="*/ 251601 w 304797"/>
              <a:gd name="connsiteY28" fmla="*/ 74167 h 261894"/>
              <a:gd name="connsiteX29" fmla="*/ 249420 w 304797"/>
              <a:gd name="connsiteY29" fmla="*/ 82320 h 261894"/>
              <a:gd name="connsiteX30" fmla="*/ 249830 w 304797"/>
              <a:gd name="connsiteY30" fmla="*/ 93388 h 261894"/>
              <a:gd name="connsiteX31" fmla="*/ 241105 w 304797"/>
              <a:gd name="connsiteY31" fmla="*/ 129469 h 261894"/>
              <a:gd name="connsiteX32" fmla="*/ 215092 w 304797"/>
              <a:gd name="connsiteY32" fmla="*/ 165273 h 261894"/>
              <a:gd name="connsiteX33" fmla="*/ 177859 w 304797"/>
              <a:gd name="connsiteY33" fmla="*/ 189524 h 261894"/>
              <a:gd name="connsiteX34" fmla="*/ 86943 w 304797"/>
              <a:gd name="connsiteY34" fmla="*/ 190229 h 261894"/>
              <a:gd name="connsiteX35" fmla="*/ 41889 w 304797"/>
              <a:gd name="connsiteY35" fmla="*/ 158034 h 261894"/>
              <a:gd name="connsiteX36" fmla="*/ 89419 w 304797"/>
              <a:gd name="connsiteY36" fmla="*/ 152567 h 261894"/>
              <a:gd name="connsiteX37" fmla="*/ 140902 w 304797"/>
              <a:gd name="connsiteY37" fmla="*/ 84073 h 261894"/>
              <a:gd name="connsiteX38" fmla="*/ 142254 w 304797"/>
              <a:gd name="connsiteY38" fmla="*/ 71728 h 261894"/>
              <a:gd name="connsiteX39" fmla="*/ 175049 w 304797"/>
              <a:gd name="connsiteY39" fmla="*/ 28170 h 261894"/>
              <a:gd name="connsiteX40" fmla="*/ 229065 w 304797"/>
              <a:gd name="connsiteY40" fmla="*/ 35419 h 261894"/>
              <a:gd name="connsiteX41" fmla="*/ 236733 w 304797"/>
              <a:gd name="connsiteY41" fmla="*/ 43744 h 261894"/>
              <a:gd name="connsiteX42" fmla="*/ 246648 w 304797"/>
              <a:gd name="connsiteY42" fmla="*/ 49059 h 261894"/>
              <a:gd name="connsiteX43" fmla="*/ 269661 w 304797"/>
              <a:gd name="connsiteY43" fmla="*/ 49059 h 261894"/>
              <a:gd name="connsiteX44" fmla="*/ 251601 w 304797"/>
              <a:gd name="connsiteY44" fmla="*/ 74167 h 261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304797" h="261894">
                <a:moveTo>
                  <a:pt x="303484" y="31714"/>
                </a:moveTo>
                <a:cubicBezTo>
                  <a:pt x="301446" y="27742"/>
                  <a:pt x="297350" y="25237"/>
                  <a:pt x="292892" y="25237"/>
                </a:cubicBezTo>
                <a:lnTo>
                  <a:pt x="252582" y="25237"/>
                </a:lnTo>
                <a:cubicBezTo>
                  <a:pt x="249992" y="22151"/>
                  <a:pt x="247077" y="19312"/>
                  <a:pt x="243877" y="16760"/>
                </a:cubicBezTo>
                <a:cubicBezTo>
                  <a:pt x="221540" y="-938"/>
                  <a:pt x="192375" y="-4891"/>
                  <a:pt x="165876" y="6196"/>
                </a:cubicBezTo>
                <a:cubicBezTo>
                  <a:pt x="139368" y="17274"/>
                  <a:pt x="121690" y="40801"/>
                  <a:pt x="118585" y="69128"/>
                </a:cubicBezTo>
                <a:lnTo>
                  <a:pt x="117232" y="81472"/>
                </a:lnTo>
                <a:cubicBezTo>
                  <a:pt x="114822" y="103561"/>
                  <a:pt x="100983" y="121925"/>
                  <a:pt x="80237" y="130593"/>
                </a:cubicBezTo>
                <a:cubicBezTo>
                  <a:pt x="59501" y="139270"/>
                  <a:pt x="36717" y="136213"/>
                  <a:pt x="19306" y="122411"/>
                </a:cubicBezTo>
                <a:cubicBezTo>
                  <a:pt x="15058" y="119039"/>
                  <a:pt x="9047" y="118963"/>
                  <a:pt x="4723" y="122249"/>
                </a:cubicBezTo>
                <a:cubicBezTo>
                  <a:pt x="389" y="125526"/>
                  <a:pt x="-1173" y="131317"/>
                  <a:pt x="922" y="136327"/>
                </a:cubicBezTo>
                <a:cubicBezTo>
                  <a:pt x="15467" y="171141"/>
                  <a:pt x="42861" y="198125"/>
                  <a:pt x="78046" y="212317"/>
                </a:cubicBezTo>
                <a:cubicBezTo>
                  <a:pt x="94915" y="219118"/>
                  <a:pt x="112603" y="222538"/>
                  <a:pt x="130329" y="222681"/>
                </a:cubicBezTo>
                <a:lnTo>
                  <a:pt x="130329" y="249989"/>
                </a:lnTo>
                <a:cubicBezTo>
                  <a:pt x="130329" y="256561"/>
                  <a:pt x="135663" y="261895"/>
                  <a:pt x="142235" y="261895"/>
                </a:cubicBezTo>
                <a:cubicBezTo>
                  <a:pt x="148808" y="261895"/>
                  <a:pt x="154142" y="256561"/>
                  <a:pt x="154142" y="249989"/>
                </a:cubicBezTo>
                <a:lnTo>
                  <a:pt x="154142" y="220747"/>
                </a:lnTo>
                <a:cubicBezTo>
                  <a:pt x="161381" y="219575"/>
                  <a:pt x="168562" y="217918"/>
                  <a:pt x="175639" y="215623"/>
                </a:cubicBezTo>
                <a:lnTo>
                  <a:pt x="175639" y="249989"/>
                </a:lnTo>
                <a:cubicBezTo>
                  <a:pt x="175639" y="256561"/>
                  <a:pt x="180973" y="261895"/>
                  <a:pt x="187546" y="261895"/>
                </a:cubicBezTo>
                <a:cubicBezTo>
                  <a:pt x="194118" y="261895"/>
                  <a:pt x="199452" y="256561"/>
                  <a:pt x="199452" y="249989"/>
                </a:cubicBezTo>
                <a:lnTo>
                  <a:pt x="199452" y="205602"/>
                </a:lnTo>
                <a:cubicBezTo>
                  <a:pt x="211111" y="199401"/>
                  <a:pt x="221855" y="191686"/>
                  <a:pt x="231494" y="182533"/>
                </a:cubicBezTo>
                <a:cubicBezTo>
                  <a:pt x="244477" y="170188"/>
                  <a:pt x="254945" y="155777"/>
                  <a:pt x="262593" y="139727"/>
                </a:cubicBezTo>
                <a:cubicBezTo>
                  <a:pt x="269499" y="125306"/>
                  <a:pt x="273204" y="109933"/>
                  <a:pt x="273633" y="94036"/>
                </a:cubicBezTo>
                <a:cubicBezTo>
                  <a:pt x="273718" y="90893"/>
                  <a:pt x="273661" y="87711"/>
                  <a:pt x="273480" y="84520"/>
                </a:cubicBezTo>
                <a:lnTo>
                  <a:pt x="302560" y="44087"/>
                </a:lnTo>
                <a:cubicBezTo>
                  <a:pt x="305170" y="40467"/>
                  <a:pt x="305522" y="35686"/>
                  <a:pt x="303484" y="31714"/>
                </a:cubicBezTo>
                <a:close/>
                <a:moveTo>
                  <a:pt x="251601" y="74167"/>
                </a:moveTo>
                <a:cubicBezTo>
                  <a:pt x="249906" y="76529"/>
                  <a:pt x="249125" y="79425"/>
                  <a:pt x="249420" y="82320"/>
                </a:cubicBezTo>
                <a:cubicBezTo>
                  <a:pt x="249801" y="86025"/>
                  <a:pt x="249935" y="89740"/>
                  <a:pt x="249830" y="93388"/>
                </a:cubicBezTo>
                <a:cubicBezTo>
                  <a:pt x="249496" y="105933"/>
                  <a:pt x="246563" y="118067"/>
                  <a:pt x="241105" y="129469"/>
                </a:cubicBezTo>
                <a:cubicBezTo>
                  <a:pt x="234704" y="142899"/>
                  <a:pt x="225951" y="154948"/>
                  <a:pt x="215092" y="165273"/>
                </a:cubicBezTo>
                <a:cubicBezTo>
                  <a:pt x="204234" y="175579"/>
                  <a:pt x="191708" y="183733"/>
                  <a:pt x="177859" y="189524"/>
                </a:cubicBezTo>
                <a:cubicBezTo>
                  <a:pt x="148522" y="201783"/>
                  <a:pt x="116223" y="202030"/>
                  <a:pt x="86943" y="190229"/>
                </a:cubicBezTo>
                <a:cubicBezTo>
                  <a:pt x="69236" y="183085"/>
                  <a:pt x="53900" y="172055"/>
                  <a:pt x="41889" y="158034"/>
                </a:cubicBezTo>
                <a:cubicBezTo>
                  <a:pt x="57491" y="160816"/>
                  <a:pt x="73874" y="159063"/>
                  <a:pt x="89419" y="152567"/>
                </a:cubicBezTo>
                <a:cubicBezTo>
                  <a:pt x="118280" y="140499"/>
                  <a:pt x="137530" y="114896"/>
                  <a:pt x="140902" y="84073"/>
                </a:cubicBezTo>
                <a:lnTo>
                  <a:pt x="142254" y="71728"/>
                </a:lnTo>
                <a:cubicBezTo>
                  <a:pt x="144407" y="52145"/>
                  <a:pt x="156666" y="35857"/>
                  <a:pt x="175049" y="28170"/>
                </a:cubicBezTo>
                <a:cubicBezTo>
                  <a:pt x="193451" y="20474"/>
                  <a:pt x="213644" y="23208"/>
                  <a:pt x="229065" y="35419"/>
                </a:cubicBezTo>
                <a:cubicBezTo>
                  <a:pt x="232056" y="37800"/>
                  <a:pt x="234637" y="40601"/>
                  <a:pt x="236733" y="43744"/>
                </a:cubicBezTo>
                <a:cubicBezTo>
                  <a:pt x="238933" y="47068"/>
                  <a:pt x="242657" y="49059"/>
                  <a:pt x="246648" y="49059"/>
                </a:cubicBezTo>
                <a:lnTo>
                  <a:pt x="269661" y="49059"/>
                </a:lnTo>
                <a:lnTo>
                  <a:pt x="251601" y="74167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407172-CEF8-4CF9-BBE1-E528A8894C48}"/>
              </a:ext>
            </a:extLst>
          </p:cNvPr>
          <p:cNvSpPr txBox="1"/>
          <p:nvPr/>
        </p:nvSpPr>
        <p:spPr>
          <a:xfrm>
            <a:off x="8534401" y="6611779"/>
            <a:ext cx="36575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/>
              <a:t>bird icon by </a:t>
            </a:r>
            <a:r>
              <a:rPr lang="en-GB" sz="1000" dirty="0" err="1"/>
              <a:t>Symbolon</a:t>
            </a:r>
            <a:r>
              <a:rPr lang="en-GB" sz="1000" dirty="0"/>
              <a:t> </a:t>
            </a:r>
            <a:r>
              <a:rPr lang="en-GB" sz="1000" dirty="0">
                <a:hlinkClick r:id="rId6"/>
              </a:rPr>
              <a:t>from the Noun Project</a:t>
            </a:r>
            <a:r>
              <a:rPr lang="en-GB" sz="1000" dirty="0"/>
              <a:t>, </a:t>
            </a:r>
            <a:r>
              <a:rPr lang="en-GB" sz="1000" dirty="0">
                <a:hlinkClick r:id="rId7"/>
              </a:rPr>
              <a:t>CC BY 3.0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994023281"/>
      </p:ext>
    </p:extLst>
  </p:cSld>
  <p:clrMapOvr>
    <a:masterClrMapping/>
  </p:clrMapOvr>
</p:sld>
</file>

<file path=ppt/slides/slide1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40C26E-32B8-8344-4CD6-F4129D8EC7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C69528-0CE9-CC4E-F32E-F07B651B8328}"/>
              </a:ext>
            </a:extLst>
          </p:cNvPr>
          <p:cNvSpPr txBox="1"/>
          <p:nvPr/>
        </p:nvSpPr>
        <p:spPr>
          <a:xfrm>
            <a:off x="0" y="6611779"/>
            <a:ext cx="4581833" cy="246221"/>
          </a:xfrm>
          <a:prstGeom prst="rect">
            <a:avLst/>
          </a:prstGeom>
          <a:solidFill>
            <a:schemeClr val="bg1">
              <a:alpha val="75%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000" dirty="0"/>
              <a:t>Large Hadron Collider - CMS Detector by Luigi </a:t>
            </a:r>
            <a:r>
              <a:rPr lang="en-GB" sz="1000" dirty="0" err="1"/>
              <a:t>Selmi</a:t>
            </a:r>
            <a:r>
              <a:rPr lang="en-GB" sz="1000" dirty="0"/>
              <a:t> </a:t>
            </a:r>
            <a:r>
              <a:rPr lang="en-GB" sz="1000" dirty="0">
                <a:hlinkClick r:id="rId4"/>
              </a:rPr>
              <a:t>from Flickr</a:t>
            </a:r>
            <a:r>
              <a:rPr lang="en-GB" sz="1000" dirty="0"/>
              <a:t>, </a:t>
            </a:r>
            <a:r>
              <a:rPr lang="en-GB" sz="1000" dirty="0">
                <a:hlinkClick r:id="rId5"/>
              </a:rPr>
              <a:t>CC BY 2.0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784866801"/>
      </p:ext>
    </p:extLst>
  </p:cSld>
  <p:clrMapOvr>
    <a:masterClrMapping/>
  </p:clrMapOvr>
</p:sld>
</file>

<file path=ppt/slides/slide1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C740DF-CC76-2BAB-B2D0-F9C54160C7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CF441C-0861-08E9-8FED-D0A235FEB8B4}"/>
              </a:ext>
            </a:extLst>
          </p:cNvPr>
          <p:cNvSpPr txBox="1"/>
          <p:nvPr/>
        </p:nvSpPr>
        <p:spPr>
          <a:xfrm>
            <a:off x="0" y="6611779"/>
            <a:ext cx="5161934" cy="246221"/>
          </a:xfrm>
          <a:prstGeom prst="rect">
            <a:avLst/>
          </a:prstGeom>
          <a:solidFill>
            <a:schemeClr val="bg1">
              <a:lumMod val="90%"/>
              <a:lumOff val="10%"/>
              <a:alpha val="85%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modified from Learning Her Birds by Don </a:t>
            </a:r>
            <a:r>
              <a:rPr lang="en-US" sz="1000" dirty="0" err="1"/>
              <a:t>Freiday</a:t>
            </a:r>
            <a:r>
              <a:rPr lang="en-US" sz="1000" dirty="0"/>
              <a:t>/USFWS </a:t>
            </a:r>
            <a:r>
              <a:rPr lang="en-US" sz="1000" dirty="0">
                <a:hlinkClick r:id="rId3"/>
              </a:rPr>
              <a:t>from Flickr</a:t>
            </a:r>
            <a:r>
              <a:rPr lang="en-US" sz="1000" dirty="0"/>
              <a:t>, </a:t>
            </a:r>
            <a:r>
              <a:rPr lang="en-US" sz="1000" dirty="0">
                <a:hlinkClick r:id="rId4"/>
              </a:rPr>
              <a:t>public domain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4255410030"/>
      </p:ext>
    </p:extLst>
  </p:cSld>
  <p:clrMapOvr>
    <a:masterClrMapping/>
  </p:clrMapOvr>
</p:sld>
</file>

<file path=ppt/slides/slide1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14226B-EC99-5433-688D-9359C5E2A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C23CB4-BC85-B5A9-5936-891D5D530F3F}"/>
              </a:ext>
            </a:extLst>
          </p:cNvPr>
          <p:cNvSpPr txBox="1"/>
          <p:nvPr/>
        </p:nvSpPr>
        <p:spPr>
          <a:xfrm>
            <a:off x="0" y="6611779"/>
            <a:ext cx="4454013" cy="246221"/>
          </a:xfrm>
          <a:prstGeom prst="rect">
            <a:avLst/>
          </a:prstGeom>
          <a:solidFill>
            <a:schemeClr val="bg1">
              <a:alpha val="50%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000" dirty="0"/>
              <a:t>Микроскоп1 by </a:t>
            </a:r>
            <a:r>
              <a:rPr lang="en-GB" sz="1000" dirty="0" err="1"/>
              <a:t>SergeyZabelinASU</a:t>
            </a:r>
            <a:r>
              <a:rPr lang="en-GB" sz="1000" dirty="0"/>
              <a:t> </a:t>
            </a:r>
            <a:r>
              <a:rPr lang="en-GB" sz="1000" dirty="0">
                <a:hlinkClick r:id="rId3"/>
              </a:rPr>
              <a:t>from Wikimedia Commons</a:t>
            </a:r>
            <a:r>
              <a:rPr lang="en-GB" sz="1000" dirty="0"/>
              <a:t>, </a:t>
            </a:r>
            <a:r>
              <a:rPr lang="en-GB" sz="1000" dirty="0">
                <a:hlinkClick r:id="rId4"/>
              </a:rPr>
              <a:t>CC BY 4.0</a:t>
            </a:r>
            <a:r>
              <a:rPr lang="en-GB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23239242"/>
      </p:ext>
    </p:extLst>
  </p:cSld>
  <p:clrMapOvr>
    <a:masterClrMapping/>
  </p:clrMapOvr>
</p:sld>
</file>

<file path=ppt/slides/slide1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C4154A-9DAA-0B3C-A331-75DF4E1F7C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BD8798-2DAC-BF54-F868-80C5E262C279}"/>
              </a:ext>
            </a:extLst>
          </p:cNvPr>
          <p:cNvSpPr txBox="1"/>
          <p:nvPr/>
        </p:nvSpPr>
        <p:spPr>
          <a:xfrm>
            <a:off x="0" y="6611779"/>
            <a:ext cx="39329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The 12" </a:t>
            </a:r>
            <a:r>
              <a:rPr lang="en-GB" sz="1000" dirty="0" err="1"/>
              <a:t>Powerbook</a:t>
            </a:r>
            <a:r>
              <a:rPr lang="en-GB" sz="1000" dirty="0"/>
              <a:t> G4 is timeless! by RVVL5 </a:t>
            </a:r>
            <a:r>
              <a:rPr lang="en-GB" sz="1000" dirty="0">
                <a:hlinkClick r:id="rId3"/>
              </a:rPr>
              <a:t>from Reddit</a:t>
            </a:r>
            <a:r>
              <a:rPr lang="en-GB" sz="1000" dirty="0"/>
              <a:t>, </a:t>
            </a:r>
            <a:r>
              <a:rPr lang="en-GB" sz="1000" dirty="0">
                <a:hlinkClick r:id="rId4"/>
              </a:rPr>
              <a:t>CC0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396271869"/>
      </p:ext>
    </p:extLst>
  </p:cSld>
  <p:clrMapOvr>
    <a:masterClrMapping/>
  </p:clrMapOvr>
</p:sld>
</file>

<file path=ppt/slides/slide1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8369CF-4044-3425-9B02-FF1B3D8A5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17" y="2625214"/>
            <a:ext cx="7408269" cy="45144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3ED065-F85A-2CED-0604-4288EF4A4F64}"/>
              </a:ext>
            </a:extLst>
          </p:cNvPr>
          <p:cNvSpPr txBox="1"/>
          <p:nvPr/>
        </p:nvSpPr>
        <p:spPr>
          <a:xfrm>
            <a:off x="3001612" y="472034"/>
            <a:ext cx="51127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="1" dirty="0">
                <a:solidFill>
                  <a:schemeClr val="tx2"/>
                </a:solidFill>
              </a:rPr>
              <a:t>hardware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2BCAF7-87E6-BD16-C2B4-77523B71C40C}"/>
              </a:ext>
            </a:extLst>
          </p:cNvPr>
          <p:cNvSpPr txBox="1"/>
          <p:nvPr/>
        </p:nvSpPr>
        <p:spPr>
          <a:xfrm>
            <a:off x="4614102" y="1467550"/>
            <a:ext cx="66564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dirty="0"/>
              <a:t>is often </a:t>
            </a:r>
            <a:r>
              <a:rPr lang="en-GB" sz="4800" dirty="0">
                <a:solidFill>
                  <a:schemeClr val="tx2"/>
                </a:solidFill>
              </a:rPr>
              <a:t>closed source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8F4022-105A-8B93-CD08-342E9483C395}"/>
              </a:ext>
            </a:extLst>
          </p:cNvPr>
          <p:cNvSpPr txBox="1"/>
          <p:nvPr/>
        </p:nvSpPr>
        <p:spPr>
          <a:xfrm>
            <a:off x="7494952" y="2101994"/>
            <a:ext cx="26301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/>
              <a:t>(like software!)</a:t>
            </a:r>
            <a:endParaRPr lang="en-GB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285335"/>
      </p:ext>
    </p:extLst>
  </p:cSld>
  <p:clrMapOvr>
    <a:masterClrMapping/>
  </p:clrMapOvr>
</p:sld>
</file>

<file path=ppt/slides/slide1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33ED065-F85A-2CED-0604-4288EF4A4F64}"/>
              </a:ext>
            </a:extLst>
          </p:cNvPr>
          <p:cNvSpPr txBox="1"/>
          <p:nvPr/>
        </p:nvSpPr>
        <p:spPr>
          <a:xfrm>
            <a:off x="3001612" y="472034"/>
            <a:ext cx="51127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="1" dirty="0">
                <a:solidFill>
                  <a:schemeClr val="tx2"/>
                </a:solidFill>
              </a:rPr>
              <a:t>hardware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2BCAF7-87E6-BD16-C2B4-77523B71C40C}"/>
              </a:ext>
            </a:extLst>
          </p:cNvPr>
          <p:cNvSpPr txBox="1"/>
          <p:nvPr/>
        </p:nvSpPr>
        <p:spPr>
          <a:xfrm>
            <a:off x="4614102" y="1467550"/>
            <a:ext cx="66564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dirty="0"/>
              <a:t>is often </a:t>
            </a:r>
            <a:r>
              <a:rPr lang="en-GB" sz="4800" dirty="0">
                <a:solidFill>
                  <a:schemeClr val="tx2"/>
                </a:solidFill>
              </a:rPr>
              <a:t>closed source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8F4022-105A-8B93-CD08-342E9483C395}"/>
              </a:ext>
            </a:extLst>
          </p:cNvPr>
          <p:cNvSpPr txBox="1"/>
          <p:nvPr/>
        </p:nvSpPr>
        <p:spPr>
          <a:xfrm>
            <a:off x="7494952" y="2101994"/>
            <a:ext cx="26301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/>
              <a:t>(like software!)</a:t>
            </a:r>
            <a:endParaRPr lang="en-GB" sz="2800" dirty="0">
              <a:solidFill>
                <a:schemeClr val="tx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FBF0DA-FA1A-4012-A017-055A93323517}"/>
              </a:ext>
            </a:extLst>
          </p:cNvPr>
          <p:cNvSpPr txBox="1"/>
          <p:nvPr/>
        </p:nvSpPr>
        <p:spPr>
          <a:xfrm>
            <a:off x="838200" y="3211830"/>
            <a:ext cx="5257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no reproducibility</a:t>
            </a:r>
            <a:endParaRPr lang="en-GB" sz="4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6D45BB-A0AD-4E90-B4CA-03A1A6B3EB18}"/>
              </a:ext>
            </a:extLst>
          </p:cNvPr>
          <p:cNvSpPr txBox="1"/>
          <p:nvPr/>
        </p:nvSpPr>
        <p:spPr>
          <a:xfrm>
            <a:off x="6177920" y="5470501"/>
            <a:ext cx="39471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high costs</a:t>
            </a:r>
            <a:endParaRPr lang="en-GB" sz="4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040830-010A-48C7-B1E6-B9B42415A4A5}"/>
              </a:ext>
            </a:extLst>
          </p:cNvPr>
          <p:cNvSpPr txBox="1"/>
          <p:nvPr/>
        </p:nvSpPr>
        <p:spPr>
          <a:xfrm>
            <a:off x="6407163" y="3692164"/>
            <a:ext cx="39471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vendor lock-in</a:t>
            </a:r>
            <a:endParaRPr lang="en-GB" sz="4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AF6C95-B313-4364-B086-7E7389B25468}"/>
              </a:ext>
            </a:extLst>
          </p:cNvPr>
          <p:cNvSpPr txBox="1"/>
          <p:nvPr/>
        </p:nvSpPr>
        <p:spPr>
          <a:xfrm>
            <a:off x="440703" y="4509833"/>
            <a:ext cx="6052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forced obsolescence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409223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</p:bldLst>
  </p:timing>
</p:sld>
</file>

<file path=ppt/slides/slide16.xml><?xml version="1.0" encoding="utf-8"?>
<p:sld xmlns:a="http://purl.oclc.org/ooxml/drawingml/main" xmlns:r="http://purl.oclc.org/ooxml/officeDocument/relationships" xmlns:p="http://purl.oclc.org/ooxml/presentationml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26DAD70-279B-42E6-BBCB-545713C8A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1365">
            <a:off x="-2868969" y="2415910"/>
            <a:ext cx="12955910" cy="73754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37940C-7CD8-4EFF-8CD4-F5A0BE15B6C9}"/>
              </a:ext>
            </a:extLst>
          </p:cNvPr>
          <p:cNvSpPr txBox="1"/>
          <p:nvPr/>
        </p:nvSpPr>
        <p:spPr>
          <a:xfrm>
            <a:off x="2739390" y="433746"/>
            <a:ext cx="2983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reinforce</a:t>
            </a:r>
            <a:endParaRPr lang="en-GB" sz="4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D56CA6-E89E-4245-A765-2B873E6AF9A7}"/>
              </a:ext>
            </a:extLst>
          </p:cNvPr>
          <p:cNvSpPr txBox="1"/>
          <p:nvPr/>
        </p:nvSpPr>
        <p:spPr>
          <a:xfrm>
            <a:off x="3448050" y="867461"/>
            <a:ext cx="87439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tx2"/>
                </a:solidFill>
              </a:rPr>
              <a:t>global inequities</a:t>
            </a:r>
            <a:endParaRPr lang="en-GB" sz="8000" b="1" dirty="0">
              <a:solidFill>
                <a:schemeClr val="tx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42609D-31C0-47FA-8775-A80D3591E76A}"/>
              </a:ext>
            </a:extLst>
          </p:cNvPr>
          <p:cNvSpPr txBox="1"/>
          <p:nvPr/>
        </p:nvSpPr>
        <p:spPr>
          <a:xfrm>
            <a:off x="9496301" y="6611779"/>
            <a:ext cx="2695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/>
              <a:t>Earth by Kevin Gill </a:t>
            </a:r>
            <a:r>
              <a:rPr lang="en-GB" sz="1000" dirty="0">
                <a:hlinkClick r:id="rId3"/>
              </a:rPr>
              <a:t>from Flickr</a:t>
            </a:r>
            <a:r>
              <a:rPr lang="en-GB" sz="1000" dirty="0"/>
              <a:t>, </a:t>
            </a:r>
            <a:r>
              <a:rPr lang="en-GB" sz="1000" dirty="0">
                <a:hlinkClick r:id="rId4"/>
              </a:rPr>
              <a:t>CC BY 2.0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686793704"/>
      </p:ext>
    </p:extLst>
  </p:cSld>
  <p:clrMapOvr>
    <a:masterClrMapping/>
  </p:clrMapOvr>
</p:sld>
</file>

<file path=ppt/slides/slide1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08A206-0BD3-459C-B7AB-ED62F27DF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7955" y="3299263"/>
            <a:ext cx="1744791" cy="1744791"/>
          </a:xfrm>
          <a:prstGeom prst="round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900857F-77D9-4326-A529-1D74D2FC6864}"/>
              </a:ext>
            </a:extLst>
          </p:cNvPr>
          <p:cNvGrpSpPr/>
          <p:nvPr/>
        </p:nvGrpSpPr>
        <p:grpSpPr>
          <a:xfrm>
            <a:off x="3637024" y="1582993"/>
            <a:ext cx="6694305" cy="2692587"/>
            <a:chOff x="3637024" y="1582993"/>
            <a:chExt cx="6694305" cy="2692587"/>
          </a:xfrm>
        </p:grpSpPr>
        <p:sp>
          <p:nvSpPr>
            <p:cNvPr id="6" name="Rounded Rectangular Callout 4">
              <a:extLst>
                <a:ext uri="{FF2B5EF4-FFF2-40B4-BE49-F238E27FC236}">
                  <a16:creationId xmlns:a16="http://schemas.microsoft.com/office/drawing/2014/main" id="{4F40AA4D-7A83-46E3-9612-8E1F049396B1}"/>
                </a:ext>
              </a:extLst>
            </p:cNvPr>
            <p:cNvSpPr/>
            <p:nvPr/>
          </p:nvSpPr>
          <p:spPr>
            <a:xfrm>
              <a:off x="3637024" y="1582993"/>
              <a:ext cx="6694305" cy="2692587"/>
            </a:xfrm>
            <a:prstGeom prst="wedgeRoundRectCallout">
              <a:avLst>
                <a:gd name="adj1" fmla="val -46513"/>
                <a:gd name="adj2" fmla="val 63536"/>
                <a:gd name="adj3" fmla="val 16667"/>
              </a:avLst>
            </a:prstGeom>
            <a:solidFill>
              <a:srgbClr val="92D05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%"/>
                </a:prstClr>
              </a:outerShdw>
            </a:effectLst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F805BA0-AF28-4504-A2EC-F4401A11293B}"/>
                </a:ext>
              </a:extLst>
            </p:cNvPr>
            <p:cNvSpPr txBox="1"/>
            <p:nvPr/>
          </p:nvSpPr>
          <p:spPr>
            <a:xfrm>
              <a:off x="3937560" y="1892112"/>
              <a:ext cx="6224337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dirty="0">
                  <a:solidFill>
                    <a:schemeClr val="bg1"/>
                  </a:solidFill>
                </a:rPr>
                <a:t>[hardware] affects the way people think about research questions…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E607D6D-09A3-4A35-9A19-48FD78B01BA9}"/>
              </a:ext>
            </a:extLst>
          </p:cNvPr>
          <p:cNvSpPr txBox="1"/>
          <p:nvPr/>
        </p:nvSpPr>
        <p:spPr>
          <a:xfrm>
            <a:off x="1587955" y="5040706"/>
            <a:ext cx="54617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Dr Julieta </a:t>
            </a:r>
            <a:r>
              <a:rPr lang="en-GB" sz="4800" dirty="0" err="1"/>
              <a:t>Arancio</a:t>
            </a:r>
            <a:r>
              <a:rPr lang="en-GB" sz="4800" b="1" dirty="0">
                <a:solidFill>
                  <a:schemeClr val="accent4"/>
                </a:solidFill>
              </a:rPr>
              <a:t>*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BDA017-FF8A-4B1B-AB83-1D46771F6434}"/>
              </a:ext>
            </a:extLst>
          </p:cNvPr>
          <p:cNvSpPr txBox="1"/>
          <p:nvPr/>
        </p:nvSpPr>
        <p:spPr>
          <a:xfrm>
            <a:off x="0" y="6457890"/>
            <a:ext cx="8111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chemeClr val="accent4"/>
                </a:solidFill>
              </a:rPr>
              <a:t>*</a:t>
            </a:r>
            <a:r>
              <a:rPr lang="en-GB" sz="1000" dirty="0"/>
              <a:t> quote from “</a:t>
            </a:r>
            <a:r>
              <a:rPr lang="en-GB" sz="1000" dirty="0">
                <a:hlinkClick r:id="rId4"/>
              </a:rPr>
              <a:t>Often Overlooked Sharing of Hardware is a Missing Link in Open Science Puzzle</a:t>
            </a:r>
            <a:r>
              <a:rPr lang="en-GB" sz="1000" dirty="0"/>
              <a:t>” (2023), from SPARC Impact Stories </a:t>
            </a:r>
          </a:p>
          <a:p>
            <a:r>
              <a:rPr lang="en-GB" sz="1000" dirty="0"/>
              <a:t>cropped photo from </a:t>
            </a:r>
            <a:r>
              <a:rPr lang="en-GB" sz="1000" dirty="0">
                <a:hlinkClick r:id="rId5"/>
              </a:rPr>
              <a:t>from GOSH forum profile</a:t>
            </a:r>
            <a:r>
              <a:rPr lang="en-GB" sz="1000" dirty="0"/>
              <a:t>, fair use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55F1792-7B46-4BCE-98AF-DF16975EB1EE}"/>
              </a:ext>
            </a:extLst>
          </p:cNvPr>
          <p:cNvGrpSpPr/>
          <p:nvPr/>
        </p:nvGrpSpPr>
        <p:grpSpPr>
          <a:xfrm>
            <a:off x="3637024" y="411687"/>
            <a:ext cx="7371713" cy="4629019"/>
            <a:chOff x="3637022" y="1301271"/>
            <a:chExt cx="6694305" cy="4043637"/>
          </a:xfrm>
        </p:grpSpPr>
        <p:sp>
          <p:nvSpPr>
            <p:cNvPr id="12" name="Rounded Rectangular Callout 4">
              <a:extLst>
                <a:ext uri="{FF2B5EF4-FFF2-40B4-BE49-F238E27FC236}">
                  <a16:creationId xmlns:a16="http://schemas.microsoft.com/office/drawing/2014/main" id="{2D59335B-99C7-4E61-969A-51A9DCEA586C}"/>
                </a:ext>
              </a:extLst>
            </p:cNvPr>
            <p:cNvSpPr/>
            <p:nvPr/>
          </p:nvSpPr>
          <p:spPr>
            <a:xfrm>
              <a:off x="3637022" y="1301271"/>
              <a:ext cx="6694305" cy="3618066"/>
            </a:xfrm>
            <a:prstGeom prst="wedgeRoundRectCallout">
              <a:avLst>
                <a:gd name="adj1" fmla="val -50008"/>
                <a:gd name="adj2" fmla="val 57325"/>
                <a:gd name="adj3" fmla="val 16667"/>
              </a:avLst>
            </a:prstGeom>
            <a:solidFill>
              <a:srgbClr val="92D05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%"/>
                </a:prstClr>
              </a:outerShdw>
            </a:effectLst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F6BB1B7-C032-49A0-B104-9D0B6E9D515A}"/>
                </a:ext>
              </a:extLst>
            </p:cNvPr>
            <p:cNvSpPr txBox="1"/>
            <p:nvPr/>
          </p:nvSpPr>
          <p:spPr>
            <a:xfrm>
              <a:off x="3968044" y="1500275"/>
              <a:ext cx="6224337" cy="38446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dirty="0">
                  <a:solidFill>
                    <a:schemeClr val="bg1"/>
                  </a:solidFill>
                </a:rPr>
                <a:t>…Instead of tools being enablers of your creativity and what local needs are telling you what to explore, </a:t>
              </a:r>
              <a:r>
                <a:rPr lang="en-GB" sz="4000" b="1" dirty="0">
                  <a:solidFill>
                    <a:schemeClr val="bg1"/>
                  </a:solidFill>
                </a:rPr>
                <a:t>you are doing what the available tech lets you do</a:t>
              </a:r>
              <a:r>
                <a:rPr lang="en-GB" sz="4000" dirty="0">
                  <a:solidFill>
                    <a:schemeClr val="bg1"/>
                  </a:solidFill>
                </a:rPr>
                <a:t>…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1287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ppt_x"/>
                                          </p:val>
                                        </p:tav>
                                        <p:tav tm="100%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ppt_y"/>
                                          </p:val>
                                        </p:tav>
                                        <p:tav tm="100%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6895BF-1ECB-46A6-9E9E-0928BE609C21}"/>
              </a:ext>
            </a:extLst>
          </p:cNvPr>
          <p:cNvSpPr txBox="1"/>
          <p:nvPr/>
        </p:nvSpPr>
        <p:spPr>
          <a:xfrm>
            <a:off x="136683" y="1289953"/>
            <a:ext cx="1191863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="1" dirty="0">
                <a:solidFill>
                  <a:schemeClr val="tx2"/>
                </a:solidFill>
              </a:rPr>
              <a:t>Open source hardware</a:t>
            </a:r>
            <a:br>
              <a:rPr lang="en-GB" sz="8000" b="1" dirty="0">
                <a:solidFill>
                  <a:schemeClr val="tx2"/>
                </a:solidFill>
              </a:rPr>
            </a:br>
            <a:r>
              <a:rPr lang="en-GB" sz="4800" dirty="0"/>
              <a:t>is hardware whose design is made publicly available so that anyone can study, modify, distribute, make, and sell the design or hardware based on that design.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CDCDDB-A143-C7F2-7DF8-DF6A25B7C45C}"/>
              </a:ext>
            </a:extLst>
          </p:cNvPr>
          <p:cNvSpPr txBox="1"/>
          <p:nvPr/>
        </p:nvSpPr>
        <p:spPr>
          <a:xfrm>
            <a:off x="2526890" y="6488668"/>
            <a:ext cx="9665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hlinkClick r:id="rId2"/>
              </a:rPr>
              <a:t>Open Source Hardware Definition</a:t>
            </a:r>
            <a:r>
              <a:rPr lang="en-GB" dirty="0"/>
              <a:t> maintained by the Open Source Hardware Foundation</a:t>
            </a:r>
          </a:p>
        </p:txBody>
      </p:sp>
    </p:spTree>
    <p:extLst>
      <p:ext uri="{BB962C8B-B14F-4D97-AF65-F5344CB8AC3E}">
        <p14:creationId xmlns:p14="http://schemas.microsoft.com/office/powerpoint/2010/main" val="2647913756"/>
      </p:ext>
    </p:extLst>
  </p:cSld>
  <p:clrMapOvr>
    <a:masterClrMapping/>
  </p:clrMapOvr>
</p:sld>
</file>

<file path=ppt/slides/slide1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6895BF-1ECB-46A6-9E9E-0928BE609C21}"/>
              </a:ext>
            </a:extLst>
          </p:cNvPr>
          <p:cNvSpPr txBox="1"/>
          <p:nvPr/>
        </p:nvSpPr>
        <p:spPr>
          <a:xfrm>
            <a:off x="136683" y="1289953"/>
            <a:ext cx="1191863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="1" dirty="0">
                <a:solidFill>
                  <a:schemeClr val="tx2"/>
                </a:solidFill>
              </a:rPr>
              <a:t>Open source hardware</a:t>
            </a:r>
            <a:br>
              <a:rPr lang="en-GB" sz="8000" b="1" dirty="0">
                <a:solidFill>
                  <a:schemeClr val="tx2"/>
                </a:solidFill>
              </a:rPr>
            </a:br>
            <a:r>
              <a:rPr lang="en-GB" sz="4800" dirty="0"/>
              <a:t>has many examples</a:t>
            </a:r>
          </a:p>
        </p:txBody>
      </p:sp>
    </p:spTree>
    <p:extLst>
      <p:ext uri="{BB962C8B-B14F-4D97-AF65-F5344CB8AC3E}">
        <p14:creationId xmlns:p14="http://schemas.microsoft.com/office/powerpoint/2010/main" val="624093465"/>
      </p:ext>
    </p:extLst>
  </p:cSld>
  <p:clrMapOvr>
    <a:masterClrMapping/>
  </p:clrMapOvr>
</p:sld>
</file>

<file path=ppt/slides/slide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ABCAE6-3DB6-4274-9A13-BE021C0A73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FA3C144-2C1A-4526-B5A4-7C6D64CC23B2}"/>
              </a:ext>
            </a:extLst>
          </p:cNvPr>
          <p:cNvGrpSpPr/>
          <p:nvPr/>
        </p:nvGrpSpPr>
        <p:grpSpPr>
          <a:xfrm>
            <a:off x="2193850" y="2216888"/>
            <a:ext cx="7804298" cy="2424224"/>
            <a:chOff x="2193850" y="2216888"/>
            <a:chExt cx="7804298" cy="2424224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4C34DDC-8DA1-4942-BCB9-E241DB67DF4F}"/>
                </a:ext>
              </a:extLst>
            </p:cNvPr>
            <p:cNvSpPr/>
            <p:nvPr/>
          </p:nvSpPr>
          <p:spPr>
            <a:xfrm>
              <a:off x="2193850" y="2216888"/>
              <a:ext cx="7804298" cy="2424224"/>
            </a:xfrm>
            <a:prstGeom prst="roundRect">
              <a:avLst/>
            </a:prstGeom>
            <a:solidFill>
              <a:schemeClr val="bg1">
                <a:alpha val="95%"/>
              </a:schemeClr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120E259-C4B5-4630-9810-6086CDB3C6F2}"/>
                </a:ext>
              </a:extLst>
            </p:cNvPr>
            <p:cNvSpPr txBox="1"/>
            <p:nvPr/>
          </p:nvSpPr>
          <p:spPr>
            <a:xfrm>
              <a:off x="2422450" y="2551837"/>
              <a:ext cx="734709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800" dirty="0"/>
                <a:t>if you ask 10 people what </a:t>
              </a:r>
              <a:r>
                <a:rPr lang="en-GB" sz="6000" b="1" dirty="0">
                  <a:solidFill>
                    <a:schemeClr val="accent4"/>
                  </a:solidFill>
                </a:rPr>
                <a:t>open science</a:t>
              </a:r>
              <a:r>
                <a:rPr lang="en-GB" sz="4800" dirty="0">
                  <a:solidFill>
                    <a:schemeClr val="accent4"/>
                  </a:solidFill>
                </a:rPr>
                <a:t> </a:t>
              </a:r>
              <a:r>
                <a:rPr lang="en-GB" sz="4800" dirty="0"/>
                <a:t>means…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8D8770E-1B0E-4B2F-BDAB-D95C9D47F66D}"/>
              </a:ext>
            </a:extLst>
          </p:cNvPr>
          <p:cNvSpPr txBox="1"/>
          <p:nvPr/>
        </p:nvSpPr>
        <p:spPr>
          <a:xfrm>
            <a:off x="0" y="6611779"/>
            <a:ext cx="4827639" cy="246221"/>
          </a:xfrm>
          <a:prstGeom prst="rect">
            <a:avLst/>
          </a:prstGeom>
          <a:solidFill>
            <a:schemeClr val="bg1">
              <a:alpha val="85%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000" dirty="0" err="1"/>
              <a:t>openpeeps</a:t>
            </a:r>
            <a:r>
              <a:rPr lang="en-GB" sz="1000" dirty="0"/>
              <a:t> background image by Pablo Stanley </a:t>
            </a:r>
            <a:r>
              <a:rPr lang="en-GB" sz="1000" dirty="0">
                <a:hlinkClick r:id="rId3"/>
              </a:rPr>
              <a:t>from openpeeps.com</a:t>
            </a:r>
            <a:r>
              <a:rPr lang="en-GB" sz="1000" dirty="0"/>
              <a:t>, </a:t>
            </a:r>
            <a:r>
              <a:rPr lang="en-GB" sz="1000" dirty="0">
                <a:hlinkClick r:id="rId4"/>
              </a:rPr>
              <a:t>CC0 1.0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607078452"/>
      </p:ext>
    </p:extLst>
  </p:cSld>
  <p:clrMapOvr>
    <a:masterClrMapping/>
  </p:clrMapOvr>
</p:sld>
</file>

<file path=ppt/slides/slide2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1C4028FD-9978-19F6-1DBA-4C820A2DE0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474" y="-11430"/>
            <a:ext cx="788705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34744E-28A9-ADA7-5DE2-ECB152C96179}"/>
              </a:ext>
            </a:extLst>
          </p:cNvPr>
          <p:cNvSpPr txBox="1"/>
          <p:nvPr/>
        </p:nvSpPr>
        <p:spPr>
          <a:xfrm>
            <a:off x="0" y="6611779"/>
            <a:ext cx="20135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hlinkClick r:id="rId2"/>
              </a:rPr>
              <a:t>OpenPCR</a:t>
            </a:r>
            <a:r>
              <a:rPr lang="en-US" sz="1000" dirty="0"/>
              <a:t> screenshot, fair use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252386228"/>
      </p:ext>
    </p:extLst>
  </p:cSld>
  <p:clrMapOvr>
    <a:masterClrMapping/>
  </p:clrMapOvr>
</p:sld>
</file>

<file path=ppt/slides/slide21.xml><?xml version="1.0" encoding="utf-8"?>
<p:sld xmlns:a="http://purl.oclc.org/ooxml/drawingml/main" xmlns:r="http://purl.oclc.org/ooxml/officeDocument/relationships" xmlns:p="http://purl.oclc.org/ooxml/presentationml/main">
  <p:cSld>
    <p:bg>
      <p:bgPr>
        <a:gradFill>
          <a:gsLst>
            <a:gs pos="100%">
              <a:srgbClr val="FFFFFF"/>
            </a:gs>
            <a:gs pos="0%">
              <a:srgbClr val="E3E3E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01FDF7-4D96-4958-8816-E657D5DD4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1" y="0"/>
            <a:ext cx="886690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5D53F5-5E42-4FD8-9EA1-E192B12E749E}"/>
              </a:ext>
            </a:extLst>
          </p:cNvPr>
          <p:cNvSpPr txBox="1"/>
          <p:nvPr/>
        </p:nvSpPr>
        <p:spPr>
          <a:xfrm>
            <a:off x="674370" y="1394460"/>
            <a:ext cx="4343400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chemeClr val="tx2"/>
                </a:solidFill>
              </a:rPr>
              <a:t>OreSat</a:t>
            </a:r>
            <a:endParaRPr lang="en-GB" sz="4800" dirty="0">
              <a:solidFill>
                <a:schemeClr val="bg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ECF1C6-E94A-43FB-973C-DC983F69CB41}"/>
              </a:ext>
            </a:extLst>
          </p:cNvPr>
          <p:cNvSpPr txBox="1"/>
          <p:nvPr/>
        </p:nvSpPr>
        <p:spPr>
          <a:xfrm>
            <a:off x="674370" y="2570442"/>
            <a:ext cx="4343400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2"/>
                </a:solidFill>
              </a:rPr>
              <a:t>open source satellite</a:t>
            </a:r>
            <a:endParaRPr lang="en-GB" sz="4800" dirty="0">
              <a:solidFill>
                <a:schemeClr val="bg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E9C146-16A2-EFD4-D151-A09497F38DBD}"/>
              </a:ext>
            </a:extLst>
          </p:cNvPr>
          <p:cNvSpPr txBox="1"/>
          <p:nvPr/>
        </p:nvSpPr>
        <p:spPr>
          <a:xfrm>
            <a:off x="0" y="6611779"/>
            <a:ext cx="26842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err="1">
                <a:solidFill>
                  <a:schemeClr val="bg2"/>
                </a:solidFill>
              </a:rPr>
              <a:t>OreSat</a:t>
            </a:r>
            <a:r>
              <a:rPr lang="en-GB" sz="1000" dirty="0">
                <a:solidFill>
                  <a:schemeClr val="bg2"/>
                </a:solidFill>
              </a:rPr>
              <a:t> image </a:t>
            </a:r>
            <a:r>
              <a:rPr lang="en-GB" sz="1000" dirty="0">
                <a:solidFill>
                  <a:schemeClr val="bg2"/>
                </a:solidFill>
                <a:hlinkClick r:id="rId3"/>
              </a:rPr>
              <a:t>from oresat.org</a:t>
            </a:r>
            <a:r>
              <a:rPr lang="en-GB" sz="1000" dirty="0">
                <a:solidFill>
                  <a:schemeClr val="bg2"/>
                </a:solidFill>
              </a:rPr>
              <a:t>, fair use</a:t>
            </a:r>
          </a:p>
        </p:txBody>
      </p:sp>
    </p:spTree>
    <p:extLst>
      <p:ext uri="{BB962C8B-B14F-4D97-AF65-F5344CB8AC3E}">
        <p14:creationId xmlns:p14="http://schemas.microsoft.com/office/powerpoint/2010/main" val="368203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="http://schemas.openxmlformats.org/presentationml/2006/main" xmlns:r="http://schemas.openxmlformats.org/officeDocument/2006/relationships" xmlns:a="http://schemas.openxmlformats.org/drawingml/2006/main" xmlns="">
      <p:transition spd="med">
        <p:fade/>
      </p:transition>
    </mc:Fallback>
  </mc:AlternateContent>
</p:sld>
</file>

<file path=ppt/slides/slide2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447825"/>
      </p:ext>
    </p:extLst>
  </p:cSld>
  <p:clrMapOvr>
    <a:masterClrMapping/>
  </p:clrMapOvr>
  <p:transition>
    <p:fade/>
  </p:transition>
</p:sld>
</file>

<file path=ppt/slides/slide2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16936F-8962-201F-CCEB-9CACCF85E7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9"/>
            <a:ext cx="12192000" cy="68566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75E5D3-40F4-370B-DB42-80DEF2340AF7}"/>
              </a:ext>
            </a:extLst>
          </p:cNvPr>
          <p:cNvSpPr txBox="1"/>
          <p:nvPr/>
        </p:nvSpPr>
        <p:spPr>
          <a:xfrm>
            <a:off x="0" y="6611090"/>
            <a:ext cx="34904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err="1">
                <a:solidFill>
                  <a:schemeClr val="bg2"/>
                </a:solidFill>
              </a:rPr>
              <a:t>OpenFlexure</a:t>
            </a:r>
            <a:r>
              <a:rPr lang="en-GB" sz="1000" dirty="0">
                <a:solidFill>
                  <a:schemeClr val="bg2"/>
                </a:solidFill>
              </a:rPr>
              <a:t> microscopes </a:t>
            </a:r>
            <a:r>
              <a:rPr lang="en-GB" sz="1000" dirty="0">
                <a:solidFill>
                  <a:schemeClr val="bg2"/>
                </a:solidFill>
                <a:hlinkClick r:id="rId3"/>
              </a:rPr>
              <a:t>from openflexure.org</a:t>
            </a:r>
            <a:r>
              <a:rPr lang="en-GB" sz="1000" dirty="0">
                <a:solidFill>
                  <a:schemeClr val="bg2"/>
                </a:solidFill>
              </a:rPr>
              <a:t>, fair use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2AE85AB-37DA-3240-D9D5-F87F00B1ADF8}"/>
              </a:ext>
            </a:extLst>
          </p:cNvPr>
          <p:cNvSpPr/>
          <p:nvPr/>
        </p:nvSpPr>
        <p:spPr>
          <a:xfrm>
            <a:off x="-235975" y="226142"/>
            <a:ext cx="5319251" cy="1946787"/>
          </a:xfrm>
          <a:prstGeom prst="roundRect">
            <a:avLst>
              <a:gd name="adj" fmla="val 7576"/>
            </a:avLst>
          </a:prstGeom>
          <a:solidFill>
            <a:schemeClr val="bg1">
              <a:alpha val="80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844557-55CB-9890-79FB-A5555D143C5D}"/>
              </a:ext>
            </a:extLst>
          </p:cNvPr>
          <p:cNvSpPr txBox="1"/>
          <p:nvPr/>
        </p:nvSpPr>
        <p:spPr>
          <a:xfrm>
            <a:off x="206476" y="322372"/>
            <a:ext cx="47391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err="1">
                <a:solidFill>
                  <a:schemeClr val="tx2"/>
                </a:solidFill>
              </a:rPr>
              <a:t>OpenFlexure</a:t>
            </a:r>
            <a:endParaRPr lang="en-GB" sz="5400" b="1" dirty="0">
              <a:solidFill>
                <a:schemeClr val="tx2"/>
              </a:solidFill>
            </a:endParaRPr>
          </a:p>
          <a:p>
            <a:r>
              <a:rPr lang="en-GB" sz="5400" dirty="0"/>
              <a:t>microscope</a:t>
            </a:r>
          </a:p>
        </p:txBody>
      </p:sp>
    </p:spTree>
    <p:extLst>
      <p:ext uri="{BB962C8B-B14F-4D97-AF65-F5344CB8AC3E}">
        <p14:creationId xmlns:p14="http://schemas.microsoft.com/office/powerpoint/2010/main" val="4116035522"/>
      </p:ext>
    </p:extLst>
  </p:cSld>
  <p:clrMapOvr>
    <a:masterClrMapping/>
  </p:clrMapOvr>
</p:sld>
</file>

<file path=ppt/slides/slide2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figure 2d">
            <a:extLst>
              <a:ext uri="{FF2B5EF4-FFF2-40B4-BE49-F238E27FC236}">
                <a16:creationId xmlns:a16="http://schemas.microsoft.com/office/drawing/2014/main" id="{C94D0AEB-FD8A-4A09-BDCD-0D4E5E5399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44" y="2975038"/>
            <a:ext cx="3318756" cy="33187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FF2E19-269A-D3CB-9632-598FD98042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484" y="602813"/>
            <a:ext cx="4159045" cy="31570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B652BD-3316-D2A0-9FBA-0A13E859BFCC}"/>
              </a:ext>
            </a:extLst>
          </p:cNvPr>
          <p:cNvSpPr txBox="1"/>
          <p:nvPr/>
        </p:nvSpPr>
        <p:spPr>
          <a:xfrm>
            <a:off x="0" y="6611779"/>
            <a:ext cx="57223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Figure 3a </a:t>
            </a:r>
            <a:r>
              <a:rPr lang="en-GB" sz="1000" dirty="0">
                <a:hlinkClick r:id="rId4"/>
              </a:rPr>
              <a:t>from Collins et al. (2020)</a:t>
            </a:r>
            <a:r>
              <a:rPr lang="en-GB" sz="1000" dirty="0"/>
              <a:t> in </a:t>
            </a:r>
            <a:r>
              <a:rPr lang="en-GB" sz="1000" i="1" dirty="0"/>
              <a:t>Biomedical Optics Express</a:t>
            </a:r>
            <a:r>
              <a:rPr lang="en-GB" sz="1000" dirty="0"/>
              <a:t> 11 (5), 2447-2460, </a:t>
            </a:r>
            <a:r>
              <a:rPr lang="en-GB" sz="1000" dirty="0">
                <a:hlinkClick r:id="rId5"/>
              </a:rPr>
              <a:t>CC BY 4.0</a:t>
            </a:r>
            <a:endParaRPr lang="en-GB" sz="1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36F5EA-CF19-447E-8470-02C01D688958}"/>
              </a:ext>
            </a:extLst>
          </p:cNvPr>
          <p:cNvSpPr txBox="1"/>
          <p:nvPr/>
        </p:nvSpPr>
        <p:spPr>
          <a:xfrm>
            <a:off x="590304" y="815192"/>
            <a:ext cx="62979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bright-field imaging of stained blood smear</a:t>
            </a:r>
            <a:endParaRPr lang="en-GB" sz="4800" dirty="0"/>
          </a:p>
        </p:txBody>
      </p:sp>
      <p:pic>
        <p:nvPicPr>
          <p:cNvPr id="12" name="figure 2c">
            <a:extLst>
              <a:ext uri="{FF2B5EF4-FFF2-40B4-BE49-F238E27FC236}">
                <a16:creationId xmlns:a16="http://schemas.microsoft.com/office/drawing/2014/main" id="{B68CE7DD-C170-4F15-8CD6-0A0A1E9413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44" y="2982145"/>
            <a:ext cx="3318756" cy="33116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6E6E98E-5259-44B3-BBD5-31F32109599A}"/>
              </a:ext>
            </a:extLst>
          </p:cNvPr>
          <p:cNvSpPr txBox="1"/>
          <p:nvPr/>
        </p:nvSpPr>
        <p:spPr>
          <a:xfrm>
            <a:off x="4826163" y="4077866"/>
            <a:ext cx="66753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tx2"/>
                </a:solidFill>
              </a:rPr>
              <a:t>adapted</a:t>
            </a:r>
            <a:r>
              <a:rPr lang="en-US" sz="4800" dirty="0"/>
              <a:t> for higher resolution florescence imaging</a:t>
            </a:r>
            <a:endParaRPr lang="en-GB" sz="4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072B63-64C7-41AA-B5D1-A78D84BA1BDC}"/>
              </a:ext>
            </a:extLst>
          </p:cNvPr>
          <p:cNvSpPr txBox="1"/>
          <p:nvPr/>
        </p:nvSpPr>
        <p:spPr>
          <a:xfrm>
            <a:off x="0" y="6396272"/>
            <a:ext cx="46291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Figure 2c, d </a:t>
            </a:r>
            <a:r>
              <a:rPr lang="en-US" sz="1000" dirty="0">
                <a:hlinkClick r:id="rId7"/>
              </a:rPr>
              <a:t>from Grant et al. (2019)</a:t>
            </a:r>
            <a:r>
              <a:rPr lang="en-US" sz="1000" dirty="0"/>
              <a:t> in </a:t>
            </a:r>
            <a:r>
              <a:rPr lang="en-US" sz="1000" i="1" dirty="0"/>
              <a:t>F1000Research</a:t>
            </a:r>
            <a:r>
              <a:rPr lang="en-US" sz="1000" dirty="0"/>
              <a:t>, 8:2003, </a:t>
            </a:r>
            <a:r>
              <a:rPr lang="en-US" sz="1000" dirty="0">
                <a:hlinkClick r:id="rId5"/>
              </a:rPr>
              <a:t>CC BY 4.0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273093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figure 2d">
            <a:extLst>
              <a:ext uri="{FF2B5EF4-FFF2-40B4-BE49-F238E27FC236}">
                <a16:creationId xmlns:a16="http://schemas.microsoft.com/office/drawing/2014/main" id="{C94D0AEB-FD8A-4A09-BDCD-0D4E5E5399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44" y="2975038"/>
            <a:ext cx="3318756" cy="33187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FF2E19-269A-D3CB-9632-598FD98042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484" y="602813"/>
            <a:ext cx="4159045" cy="31570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B652BD-3316-D2A0-9FBA-0A13E859BFCC}"/>
              </a:ext>
            </a:extLst>
          </p:cNvPr>
          <p:cNvSpPr txBox="1"/>
          <p:nvPr/>
        </p:nvSpPr>
        <p:spPr>
          <a:xfrm>
            <a:off x="0" y="6611779"/>
            <a:ext cx="57223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Figure 3a </a:t>
            </a:r>
            <a:r>
              <a:rPr lang="en-GB" sz="1000" dirty="0">
                <a:hlinkClick r:id="rId4"/>
              </a:rPr>
              <a:t>from Collins et al. (2020)</a:t>
            </a:r>
            <a:r>
              <a:rPr lang="en-GB" sz="1000" dirty="0"/>
              <a:t> in </a:t>
            </a:r>
            <a:r>
              <a:rPr lang="en-GB" sz="1000" i="1" dirty="0"/>
              <a:t>Biomedical Optics Express</a:t>
            </a:r>
            <a:r>
              <a:rPr lang="en-GB" sz="1000" dirty="0"/>
              <a:t> 11 (5), 2447-2460, </a:t>
            </a:r>
            <a:r>
              <a:rPr lang="en-GB" sz="1000" dirty="0">
                <a:hlinkClick r:id="rId5"/>
              </a:rPr>
              <a:t>CC BY 4.0</a:t>
            </a:r>
            <a:endParaRPr lang="en-GB" sz="1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072B63-64C7-41AA-B5D1-A78D84BA1BDC}"/>
              </a:ext>
            </a:extLst>
          </p:cNvPr>
          <p:cNvSpPr txBox="1"/>
          <p:nvPr/>
        </p:nvSpPr>
        <p:spPr>
          <a:xfrm>
            <a:off x="0" y="6396272"/>
            <a:ext cx="46291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Figure 2c, d </a:t>
            </a:r>
            <a:r>
              <a:rPr lang="en-US" sz="1000" dirty="0">
                <a:hlinkClick r:id="rId6"/>
              </a:rPr>
              <a:t>from Grant et al. (2019)</a:t>
            </a:r>
            <a:r>
              <a:rPr lang="en-US" sz="1000" dirty="0"/>
              <a:t> in </a:t>
            </a:r>
            <a:r>
              <a:rPr lang="en-US" sz="1000" i="1" dirty="0"/>
              <a:t>F1000Research</a:t>
            </a:r>
            <a:r>
              <a:rPr lang="en-US" sz="1000" dirty="0"/>
              <a:t>, 8:2003, </a:t>
            </a:r>
            <a:r>
              <a:rPr lang="en-US" sz="1000" dirty="0">
                <a:hlinkClick r:id="rId5"/>
              </a:rPr>
              <a:t>CC BY 4.0</a:t>
            </a:r>
            <a:endParaRPr lang="en-GB" sz="1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0C7407-F743-46DF-8940-DA3E3135FED9}"/>
              </a:ext>
            </a:extLst>
          </p:cNvPr>
          <p:cNvSpPr txBox="1"/>
          <p:nvPr/>
        </p:nvSpPr>
        <p:spPr>
          <a:xfrm>
            <a:off x="4514850" y="4177631"/>
            <a:ext cx="5233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dirty="0"/>
              <a:t>all this and more</a:t>
            </a:r>
            <a:r>
              <a:rPr lang="en-US" sz="4800" dirty="0"/>
              <a:t>…</a:t>
            </a:r>
            <a:endParaRPr lang="en-GB" sz="4800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CC63BA-3F48-4E43-944F-C4B5384A95C5}"/>
              </a:ext>
            </a:extLst>
          </p:cNvPr>
          <p:cNvSpPr txBox="1"/>
          <p:nvPr/>
        </p:nvSpPr>
        <p:spPr>
          <a:xfrm>
            <a:off x="4514850" y="4808637"/>
            <a:ext cx="74180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starts at just </a:t>
            </a:r>
            <a:r>
              <a:rPr lang="en-US" sz="8800" b="1" dirty="0">
                <a:solidFill>
                  <a:schemeClr val="tx2"/>
                </a:solidFill>
              </a:rPr>
              <a:t>$200!</a:t>
            </a:r>
            <a:endParaRPr lang="en-GB" sz="8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186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8FF2E19-269A-D3CB-9632-598FD98042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484" y="602813"/>
            <a:ext cx="4159045" cy="31570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B652BD-3316-D2A0-9FBA-0A13E859BFCC}"/>
              </a:ext>
            </a:extLst>
          </p:cNvPr>
          <p:cNvSpPr txBox="1"/>
          <p:nvPr/>
        </p:nvSpPr>
        <p:spPr>
          <a:xfrm>
            <a:off x="0" y="6611779"/>
            <a:ext cx="57223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Figure 3a </a:t>
            </a:r>
            <a:r>
              <a:rPr lang="en-GB" sz="1000" dirty="0">
                <a:hlinkClick r:id="rId3"/>
              </a:rPr>
              <a:t>from Collins et al. (2020)</a:t>
            </a:r>
            <a:r>
              <a:rPr lang="en-GB" sz="1000" dirty="0"/>
              <a:t> in </a:t>
            </a:r>
            <a:r>
              <a:rPr lang="en-GB" sz="1000" i="1" dirty="0"/>
              <a:t>Biomedical Optics Express</a:t>
            </a:r>
            <a:r>
              <a:rPr lang="en-GB" sz="1000" dirty="0"/>
              <a:t> 11 (5), 2447-2460, </a:t>
            </a:r>
            <a:r>
              <a:rPr lang="en-GB" sz="1000" dirty="0">
                <a:hlinkClick r:id="rId4"/>
              </a:rPr>
              <a:t>CC BY 4.0</a:t>
            </a:r>
            <a:endParaRPr lang="en-GB" sz="1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3F9D39-FA1E-45B0-BF11-60BC589535BD}"/>
              </a:ext>
            </a:extLst>
          </p:cNvPr>
          <p:cNvSpPr txBox="1"/>
          <p:nvPr/>
        </p:nvSpPr>
        <p:spPr>
          <a:xfrm>
            <a:off x="460396" y="904074"/>
            <a:ext cx="51517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chemeClr val="tx2"/>
                </a:solidFill>
              </a:rPr>
              <a:t>malaria diagnoses</a:t>
            </a:r>
            <a:endParaRPr lang="en-GB" sz="8000" dirty="0">
              <a:solidFill>
                <a:schemeClr val="tx2"/>
              </a:solidFill>
            </a:endParaRPr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F43CF98D-9A8C-4DE8-80F5-ED5AAAD5C24C}"/>
              </a:ext>
            </a:extLst>
          </p:cNvPr>
          <p:cNvSpPr/>
          <p:nvPr/>
        </p:nvSpPr>
        <p:spPr>
          <a:xfrm rot="19704051">
            <a:off x="4705475" y="1967211"/>
            <a:ext cx="2781048" cy="2982816"/>
          </a:xfrm>
          <a:prstGeom prst="arc">
            <a:avLst>
              <a:gd name="adj1" fmla="val 16200000"/>
              <a:gd name="adj2" fmla="val 21458284"/>
            </a:avLst>
          </a:prstGeom>
          <a:ln w="762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E72110-0D52-4CD2-83A9-B5834AFBD175}"/>
              </a:ext>
            </a:extLst>
          </p:cNvPr>
          <p:cNvSpPr txBox="1"/>
          <p:nvPr/>
        </p:nvSpPr>
        <p:spPr>
          <a:xfrm>
            <a:off x="826769" y="4443504"/>
            <a:ext cx="105384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with locally-produced and maintained microscopes in Sub-Saharan Africa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2555589620"/>
      </p:ext>
    </p:extLst>
  </p:cSld>
  <p:clrMapOvr>
    <a:masterClrMapping/>
  </p:clrMapOvr>
</p:sld>
</file>

<file path=ppt/slides/slide2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858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p="http://schemas.openxmlformats.org/presentationml/2006/main" xmlns:r="http://schemas.openxmlformats.org/officeDocument/2006/relationships" xmlns:a="http://schemas.openxmlformats.org/drawingml/2006/main" xmlns="">
      <p:transition spd="slow">
        <p:fade/>
      </p:transition>
    </mc:Fallback>
  </mc:AlternateContent>
</p:sld>
</file>

<file path=ppt/slides/slide2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 bwMode="auto">
          <a:xfrm>
            <a:off x="6673517" y="849966"/>
            <a:ext cx="5165232" cy="5158067"/>
            <a:chOff x="1677" y="0"/>
            <a:chExt cx="4326" cy="4320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/>
          </p:nvSpPr>
          <p:spPr bwMode="auto">
            <a:xfrm>
              <a:off x="1677" y="0"/>
              <a:ext cx="4326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%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" name="Oval 5">
              <a:hlinkClick r:id="rId4"/>
            </p:cNvPr>
            <p:cNvSpPr>
              <a:spLocks noChangeArrowheads="1"/>
            </p:cNvSpPr>
            <p:nvPr/>
          </p:nvSpPr>
          <p:spPr bwMode="auto">
            <a:xfrm>
              <a:off x="1677" y="0"/>
              <a:ext cx="4173" cy="416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1677" y="0"/>
              <a:ext cx="4173" cy="4168"/>
            </a:xfrm>
            <a:custGeom>
              <a:avLst/>
              <a:gdLst>
                <a:gd name="T0" fmla="*/ 569 w 1139"/>
                <a:gd name="T1" fmla="*/ 0 h 1139"/>
                <a:gd name="T2" fmla="*/ 0 w 1139"/>
                <a:gd name="T3" fmla="*/ 569 h 1139"/>
                <a:gd name="T4" fmla="*/ 0 w 1139"/>
                <a:gd name="T5" fmla="*/ 575 h 1139"/>
                <a:gd name="T6" fmla="*/ 0 w 1139"/>
                <a:gd name="T7" fmla="*/ 575 h 1139"/>
                <a:gd name="T8" fmla="*/ 569 w 1139"/>
                <a:gd name="T9" fmla="*/ 1139 h 1139"/>
                <a:gd name="T10" fmla="*/ 1138 w 1139"/>
                <a:gd name="T11" fmla="*/ 575 h 1139"/>
                <a:gd name="T12" fmla="*/ 1139 w 1139"/>
                <a:gd name="T13" fmla="*/ 575 h 1139"/>
                <a:gd name="T14" fmla="*/ 1139 w 1139"/>
                <a:gd name="T15" fmla="*/ 569 h 1139"/>
                <a:gd name="T16" fmla="*/ 569 w 1139"/>
                <a:gd name="T17" fmla="*/ 0 h 1139"/>
                <a:gd name="T18" fmla="*/ 1128 w 1139"/>
                <a:gd name="T19" fmla="*/ 575 h 1139"/>
                <a:gd name="T20" fmla="*/ 964 w 1139"/>
                <a:gd name="T21" fmla="*/ 964 h 1139"/>
                <a:gd name="T22" fmla="*/ 569 w 1139"/>
                <a:gd name="T23" fmla="*/ 1128 h 1139"/>
                <a:gd name="T24" fmla="*/ 174 w 1139"/>
                <a:gd name="T25" fmla="*/ 964 h 1139"/>
                <a:gd name="T26" fmla="*/ 11 w 1139"/>
                <a:gd name="T27" fmla="*/ 575 h 1139"/>
                <a:gd name="T28" fmla="*/ 436 w 1139"/>
                <a:gd name="T29" fmla="*/ 575 h 1139"/>
                <a:gd name="T30" fmla="*/ 434 w 1139"/>
                <a:gd name="T31" fmla="*/ 564 h 1139"/>
                <a:gd name="T32" fmla="*/ 11 w 1139"/>
                <a:gd name="T33" fmla="*/ 564 h 1139"/>
                <a:gd name="T34" fmla="*/ 174 w 1139"/>
                <a:gd name="T35" fmla="*/ 174 h 1139"/>
                <a:gd name="T36" fmla="*/ 569 w 1139"/>
                <a:gd name="T37" fmla="*/ 11 h 1139"/>
                <a:gd name="T38" fmla="*/ 964 w 1139"/>
                <a:gd name="T39" fmla="*/ 174 h 1139"/>
                <a:gd name="T40" fmla="*/ 1128 w 1139"/>
                <a:gd name="T41" fmla="*/ 564 h 1139"/>
                <a:gd name="T42" fmla="*/ 778 w 1139"/>
                <a:gd name="T43" fmla="*/ 564 h 1139"/>
                <a:gd name="T44" fmla="*/ 777 w 1139"/>
                <a:gd name="T45" fmla="*/ 575 h 1139"/>
                <a:gd name="T46" fmla="*/ 1128 w 1139"/>
                <a:gd name="T47" fmla="*/ 575 h 1139"/>
                <a:gd name="T48" fmla="*/ 619 w 1139"/>
                <a:gd name="T49" fmla="*/ 564 h 1139"/>
                <a:gd name="T50" fmla="*/ 620 w 1139"/>
                <a:gd name="T51" fmla="*/ 568 h 1139"/>
                <a:gd name="T52" fmla="*/ 621 w 1139"/>
                <a:gd name="T53" fmla="*/ 575 h 1139"/>
                <a:gd name="T54" fmla="*/ 643 w 1139"/>
                <a:gd name="T55" fmla="*/ 575 h 1139"/>
                <a:gd name="T56" fmla="*/ 641 w 1139"/>
                <a:gd name="T57" fmla="*/ 564 h 1139"/>
                <a:gd name="T58" fmla="*/ 619 w 1139"/>
                <a:gd name="T59" fmla="*/ 564 h 1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39" h="1139">
                  <a:moveTo>
                    <a:pt x="569" y="0"/>
                  </a:moveTo>
                  <a:cubicBezTo>
                    <a:pt x="255" y="0"/>
                    <a:pt x="0" y="255"/>
                    <a:pt x="0" y="569"/>
                  </a:cubicBezTo>
                  <a:lnTo>
                    <a:pt x="0" y="575"/>
                  </a:lnTo>
                  <a:lnTo>
                    <a:pt x="0" y="575"/>
                  </a:lnTo>
                  <a:cubicBezTo>
                    <a:pt x="3" y="887"/>
                    <a:pt x="257" y="1139"/>
                    <a:pt x="569" y="1139"/>
                  </a:cubicBezTo>
                  <a:cubicBezTo>
                    <a:pt x="882" y="1139"/>
                    <a:pt x="1136" y="887"/>
                    <a:pt x="1138" y="575"/>
                  </a:cubicBezTo>
                  <a:lnTo>
                    <a:pt x="1139" y="575"/>
                  </a:lnTo>
                  <a:lnTo>
                    <a:pt x="1139" y="569"/>
                  </a:lnTo>
                  <a:cubicBezTo>
                    <a:pt x="1139" y="255"/>
                    <a:pt x="884" y="0"/>
                    <a:pt x="569" y="0"/>
                  </a:cubicBezTo>
                  <a:close/>
                  <a:moveTo>
                    <a:pt x="1128" y="575"/>
                  </a:moveTo>
                  <a:cubicBezTo>
                    <a:pt x="1126" y="727"/>
                    <a:pt x="1064" y="864"/>
                    <a:pt x="964" y="964"/>
                  </a:cubicBezTo>
                  <a:cubicBezTo>
                    <a:pt x="863" y="1065"/>
                    <a:pt x="724" y="1128"/>
                    <a:pt x="569" y="1128"/>
                  </a:cubicBezTo>
                  <a:cubicBezTo>
                    <a:pt x="415" y="1128"/>
                    <a:pt x="275" y="1065"/>
                    <a:pt x="174" y="964"/>
                  </a:cubicBezTo>
                  <a:cubicBezTo>
                    <a:pt x="74" y="864"/>
                    <a:pt x="12" y="727"/>
                    <a:pt x="11" y="575"/>
                  </a:cubicBezTo>
                  <a:lnTo>
                    <a:pt x="436" y="575"/>
                  </a:lnTo>
                  <a:lnTo>
                    <a:pt x="434" y="564"/>
                  </a:lnTo>
                  <a:lnTo>
                    <a:pt x="11" y="564"/>
                  </a:lnTo>
                  <a:cubicBezTo>
                    <a:pt x="12" y="412"/>
                    <a:pt x="74" y="274"/>
                    <a:pt x="174" y="174"/>
                  </a:cubicBezTo>
                  <a:cubicBezTo>
                    <a:pt x="275" y="73"/>
                    <a:pt x="415" y="11"/>
                    <a:pt x="569" y="11"/>
                  </a:cubicBezTo>
                  <a:cubicBezTo>
                    <a:pt x="724" y="11"/>
                    <a:pt x="863" y="73"/>
                    <a:pt x="964" y="174"/>
                  </a:cubicBezTo>
                  <a:cubicBezTo>
                    <a:pt x="1064" y="274"/>
                    <a:pt x="1127" y="412"/>
                    <a:pt x="1128" y="564"/>
                  </a:cubicBezTo>
                  <a:lnTo>
                    <a:pt x="778" y="564"/>
                  </a:lnTo>
                  <a:cubicBezTo>
                    <a:pt x="778" y="568"/>
                    <a:pt x="777" y="571"/>
                    <a:pt x="777" y="575"/>
                  </a:cubicBezTo>
                  <a:lnTo>
                    <a:pt x="1128" y="575"/>
                  </a:lnTo>
                  <a:close/>
                  <a:moveTo>
                    <a:pt x="619" y="564"/>
                  </a:moveTo>
                  <a:cubicBezTo>
                    <a:pt x="619" y="565"/>
                    <a:pt x="619" y="566"/>
                    <a:pt x="620" y="568"/>
                  </a:cubicBezTo>
                  <a:cubicBezTo>
                    <a:pt x="620" y="570"/>
                    <a:pt x="621" y="572"/>
                    <a:pt x="621" y="575"/>
                  </a:cubicBezTo>
                  <a:lnTo>
                    <a:pt x="643" y="575"/>
                  </a:lnTo>
                  <a:cubicBezTo>
                    <a:pt x="642" y="571"/>
                    <a:pt x="642" y="568"/>
                    <a:pt x="641" y="564"/>
                  </a:cubicBezTo>
                  <a:lnTo>
                    <a:pt x="619" y="564"/>
                  </a:lnTo>
                  <a:close/>
                </a:path>
              </a:pathLst>
            </a:custGeom>
            <a:solidFill>
              <a:srgbClr val="070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" name="Freeform 7"/>
            <p:cNvSpPr>
              <a:spLocks noEditPoints="1"/>
            </p:cNvSpPr>
            <p:nvPr/>
          </p:nvSpPr>
          <p:spPr bwMode="auto">
            <a:xfrm>
              <a:off x="2249" y="988"/>
              <a:ext cx="366" cy="428"/>
            </a:xfrm>
            <a:custGeom>
              <a:avLst/>
              <a:gdLst>
                <a:gd name="T0" fmla="*/ 93 w 100"/>
                <a:gd name="T1" fmla="*/ 117 h 117"/>
                <a:gd name="T2" fmla="*/ 0 w 100"/>
                <a:gd name="T3" fmla="*/ 48 h 117"/>
                <a:gd name="T4" fmla="*/ 7 w 100"/>
                <a:gd name="T5" fmla="*/ 39 h 117"/>
                <a:gd name="T6" fmla="*/ 18 w 100"/>
                <a:gd name="T7" fmla="*/ 46 h 117"/>
                <a:gd name="T8" fmla="*/ 23 w 100"/>
                <a:gd name="T9" fmla="*/ 14 h 117"/>
                <a:gd name="T10" fmla="*/ 72 w 100"/>
                <a:gd name="T11" fmla="*/ 15 h 117"/>
                <a:gd name="T12" fmla="*/ 86 w 100"/>
                <a:gd name="T13" fmla="*/ 67 h 117"/>
                <a:gd name="T14" fmla="*/ 63 w 100"/>
                <a:gd name="T15" fmla="*/ 80 h 117"/>
                <a:gd name="T16" fmla="*/ 100 w 100"/>
                <a:gd name="T17" fmla="*/ 107 h 117"/>
                <a:gd name="T18" fmla="*/ 93 w 100"/>
                <a:gd name="T19" fmla="*/ 117 h 117"/>
                <a:gd name="T20" fmla="*/ 30 w 100"/>
                <a:gd name="T21" fmla="*/ 56 h 117"/>
                <a:gd name="T22" fmla="*/ 52 w 100"/>
                <a:gd name="T23" fmla="*/ 72 h 117"/>
                <a:gd name="T24" fmla="*/ 76 w 100"/>
                <a:gd name="T25" fmla="*/ 60 h 117"/>
                <a:gd name="T26" fmla="*/ 64 w 100"/>
                <a:gd name="T27" fmla="*/ 25 h 117"/>
                <a:gd name="T28" fmla="*/ 32 w 100"/>
                <a:gd name="T29" fmla="*/ 21 h 117"/>
                <a:gd name="T30" fmla="*/ 30 w 100"/>
                <a:gd name="T31" fmla="*/ 56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0" h="117">
                  <a:moveTo>
                    <a:pt x="93" y="117"/>
                  </a:moveTo>
                  <a:lnTo>
                    <a:pt x="0" y="48"/>
                  </a:lnTo>
                  <a:lnTo>
                    <a:pt x="7" y="39"/>
                  </a:lnTo>
                  <a:lnTo>
                    <a:pt x="18" y="46"/>
                  </a:lnTo>
                  <a:cubicBezTo>
                    <a:pt x="15" y="36"/>
                    <a:pt x="15" y="25"/>
                    <a:pt x="23" y="14"/>
                  </a:cubicBezTo>
                  <a:cubicBezTo>
                    <a:pt x="33" y="0"/>
                    <a:pt x="55" y="3"/>
                    <a:pt x="72" y="15"/>
                  </a:cubicBezTo>
                  <a:cubicBezTo>
                    <a:pt x="93" y="31"/>
                    <a:pt x="98" y="50"/>
                    <a:pt x="86" y="67"/>
                  </a:cubicBezTo>
                  <a:cubicBezTo>
                    <a:pt x="82" y="73"/>
                    <a:pt x="73" y="77"/>
                    <a:pt x="63" y="80"/>
                  </a:cubicBezTo>
                  <a:lnTo>
                    <a:pt x="100" y="107"/>
                  </a:lnTo>
                  <a:lnTo>
                    <a:pt x="93" y="117"/>
                  </a:lnTo>
                  <a:close/>
                  <a:moveTo>
                    <a:pt x="30" y="56"/>
                  </a:moveTo>
                  <a:lnTo>
                    <a:pt x="52" y="72"/>
                  </a:lnTo>
                  <a:cubicBezTo>
                    <a:pt x="62" y="71"/>
                    <a:pt x="72" y="66"/>
                    <a:pt x="76" y="60"/>
                  </a:cubicBezTo>
                  <a:cubicBezTo>
                    <a:pt x="84" y="50"/>
                    <a:pt x="80" y="36"/>
                    <a:pt x="64" y="25"/>
                  </a:cubicBezTo>
                  <a:cubicBezTo>
                    <a:pt x="53" y="16"/>
                    <a:pt x="38" y="13"/>
                    <a:pt x="32" y="21"/>
                  </a:cubicBezTo>
                  <a:cubicBezTo>
                    <a:pt x="23" y="33"/>
                    <a:pt x="27" y="48"/>
                    <a:pt x="30" y="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2472" y="728"/>
              <a:ext cx="367" cy="362"/>
            </a:xfrm>
            <a:custGeom>
              <a:avLst/>
              <a:gdLst>
                <a:gd name="T0" fmla="*/ 72 w 100"/>
                <a:gd name="T1" fmla="*/ 45 h 99"/>
                <a:gd name="T2" fmla="*/ 39 w 100"/>
                <a:gd name="T3" fmla="*/ 8 h 99"/>
                <a:gd name="T4" fmla="*/ 48 w 100"/>
                <a:gd name="T5" fmla="*/ 0 h 99"/>
                <a:gd name="T6" fmla="*/ 100 w 100"/>
                <a:gd name="T7" fmla="*/ 58 h 99"/>
                <a:gd name="T8" fmla="*/ 91 w 100"/>
                <a:gd name="T9" fmla="*/ 66 h 99"/>
                <a:gd name="T10" fmla="*/ 82 w 100"/>
                <a:gd name="T11" fmla="*/ 56 h 99"/>
                <a:gd name="T12" fmla="*/ 67 w 100"/>
                <a:gd name="T13" fmla="*/ 90 h 99"/>
                <a:gd name="T14" fmla="*/ 37 w 100"/>
                <a:gd name="T15" fmla="*/ 84 h 99"/>
                <a:gd name="T16" fmla="*/ 0 w 100"/>
                <a:gd name="T17" fmla="*/ 43 h 99"/>
                <a:gd name="T18" fmla="*/ 9 w 100"/>
                <a:gd name="T19" fmla="*/ 35 h 99"/>
                <a:gd name="T20" fmla="*/ 46 w 100"/>
                <a:gd name="T21" fmla="*/ 76 h 99"/>
                <a:gd name="T22" fmla="*/ 59 w 100"/>
                <a:gd name="T23" fmla="*/ 82 h 99"/>
                <a:gd name="T24" fmla="*/ 72 w 100"/>
                <a:gd name="T25" fmla="*/ 45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99">
                  <a:moveTo>
                    <a:pt x="72" y="45"/>
                  </a:moveTo>
                  <a:lnTo>
                    <a:pt x="39" y="8"/>
                  </a:lnTo>
                  <a:lnTo>
                    <a:pt x="48" y="0"/>
                  </a:lnTo>
                  <a:lnTo>
                    <a:pt x="100" y="58"/>
                  </a:lnTo>
                  <a:lnTo>
                    <a:pt x="91" y="66"/>
                  </a:lnTo>
                  <a:lnTo>
                    <a:pt x="82" y="56"/>
                  </a:lnTo>
                  <a:cubicBezTo>
                    <a:pt x="81" y="68"/>
                    <a:pt x="76" y="82"/>
                    <a:pt x="67" y="90"/>
                  </a:cubicBezTo>
                  <a:cubicBezTo>
                    <a:pt x="57" y="99"/>
                    <a:pt x="47" y="96"/>
                    <a:pt x="37" y="84"/>
                  </a:cubicBezTo>
                  <a:lnTo>
                    <a:pt x="0" y="43"/>
                  </a:lnTo>
                  <a:lnTo>
                    <a:pt x="9" y="35"/>
                  </a:lnTo>
                  <a:lnTo>
                    <a:pt x="46" y="76"/>
                  </a:lnTo>
                  <a:cubicBezTo>
                    <a:pt x="51" y="82"/>
                    <a:pt x="56" y="85"/>
                    <a:pt x="59" y="82"/>
                  </a:cubicBezTo>
                  <a:cubicBezTo>
                    <a:pt x="69" y="72"/>
                    <a:pt x="71" y="56"/>
                    <a:pt x="72" y="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9"/>
            <p:cNvSpPr>
              <a:spLocks noEditPoints="1"/>
            </p:cNvSpPr>
            <p:nvPr/>
          </p:nvSpPr>
          <p:spPr bwMode="auto">
            <a:xfrm>
              <a:off x="2681" y="509"/>
              <a:ext cx="407" cy="391"/>
            </a:xfrm>
            <a:custGeom>
              <a:avLst/>
              <a:gdLst>
                <a:gd name="T0" fmla="*/ 98 w 111"/>
                <a:gd name="T1" fmla="*/ 37 h 107"/>
                <a:gd name="T2" fmla="*/ 91 w 111"/>
                <a:gd name="T3" fmla="*/ 90 h 107"/>
                <a:gd name="T4" fmla="*/ 65 w 111"/>
                <a:gd name="T5" fmla="*/ 94 h 107"/>
                <a:gd name="T6" fmla="*/ 68 w 111"/>
                <a:gd name="T7" fmla="*/ 101 h 107"/>
                <a:gd name="T8" fmla="*/ 58 w 111"/>
                <a:gd name="T9" fmla="*/ 107 h 107"/>
                <a:gd name="T10" fmla="*/ 0 w 111"/>
                <a:gd name="T11" fmla="*/ 6 h 107"/>
                <a:gd name="T12" fmla="*/ 10 w 111"/>
                <a:gd name="T13" fmla="*/ 0 h 107"/>
                <a:gd name="T14" fmla="*/ 34 w 111"/>
                <a:gd name="T15" fmla="*/ 42 h 107"/>
                <a:gd name="T16" fmla="*/ 51 w 111"/>
                <a:gd name="T17" fmla="*/ 18 h 107"/>
                <a:gd name="T18" fmla="*/ 98 w 111"/>
                <a:gd name="T19" fmla="*/ 37 h 107"/>
                <a:gd name="T20" fmla="*/ 42 w 111"/>
                <a:gd name="T21" fmla="*/ 55 h 107"/>
                <a:gd name="T22" fmla="*/ 58 w 111"/>
                <a:gd name="T23" fmla="*/ 83 h 107"/>
                <a:gd name="T24" fmla="*/ 85 w 111"/>
                <a:gd name="T25" fmla="*/ 80 h 107"/>
                <a:gd name="T26" fmla="*/ 87 w 111"/>
                <a:gd name="T27" fmla="*/ 43 h 107"/>
                <a:gd name="T28" fmla="*/ 57 w 111"/>
                <a:gd name="T29" fmla="*/ 29 h 107"/>
                <a:gd name="T30" fmla="*/ 42 w 111"/>
                <a:gd name="T31" fmla="*/ 55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1" h="107">
                  <a:moveTo>
                    <a:pt x="98" y="37"/>
                  </a:moveTo>
                  <a:cubicBezTo>
                    <a:pt x="111" y="60"/>
                    <a:pt x="108" y="80"/>
                    <a:pt x="91" y="90"/>
                  </a:cubicBezTo>
                  <a:cubicBezTo>
                    <a:pt x="84" y="94"/>
                    <a:pt x="75" y="96"/>
                    <a:pt x="65" y="94"/>
                  </a:cubicBezTo>
                  <a:lnTo>
                    <a:pt x="68" y="101"/>
                  </a:lnTo>
                  <a:lnTo>
                    <a:pt x="58" y="107"/>
                  </a:lnTo>
                  <a:lnTo>
                    <a:pt x="0" y="6"/>
                  </a:lnTo>
                  <a:lnTo>
                    <a:pt x="10" y="0"/>
                  </a:lnTo>
                  <a:lnTo>
                    <a:pt x="34" y="42"/>
                  </a:lnTo>
                  <a:cubicBezTo>
                    <a:pt x="36" y="33"/>
                    <a:pt x="40" y="25"/>
                    <a:pt x="51" y="18"/>
                  </a:cubicBezTo>
                  <a:cubicBezTo>
                    <a:pt x="70" y="8"/>
                    <a:pt x="88" y="19"/>
                    <a:pt x="98" y="37"/>
                  </a:cubicBezTo>
                  <a:close/>
                  <a:moveTo>
                    <a:pt x="42" y="55"/>
                  </a:moveTo>
                  <a:lnTo>
                    <a:pt x="58" y="83"/>
                  </a:lnTo>
                  <a:cubicBezTo>
                    <a:pt x="68" y="86"/>
                    <a:pt x="78" y="84"/>
                    <a:pt x="85" y="80"/>
                  </a:cubicBezTo>
                  <a:cubicBezTo>
                    <a:pt x="96" y="74"/>
                    <a:pt x="97" y="60"/>
                    <a:pt x="87" y="43"/>
                  </a:cubicBezTo>
                  <a:cubicBezTo>
                    <a:pt x="80" y="31"/>
                    <a:pt x="68" y="22"/>
                    <a:pt x="57" y="29"/>
                  </a:cubicBezTo>
                  <a:cubicBezTo>
                    <a:pt x="45" y="35"/>
                    <a:pt x="42" y="46"/>
                    <a:pt x="42" y="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3014" y="340"/>
              <a:ext cx="235" cy="406"/>
            </a:xfrm>
            <a:custGeom>
              <a:avLst/>
              <a:gdLst>
                <a:gd name="T0" fmla="*/ 11 w 64"/>
                <a:gd name="T1" fmla="*/ 0 h 111"/>
                <a:gd name="T2" fmla="*/ 46 w 64"/>
                <a:gd name="T3" fmla="*/ 90 h 111"/>
                <a:gd name="T4" fmla="*/ 51 w 64"/>
                <a:gd name="T5" fmla="*/ 98 h 111"/>
                <a:gd name="T6" fmla="*/ 61 w 64"/>
                <a:gd name="T7" fmla="*/ 97 h 111"/>
                <a:gd name="T8" fmla="*/ 64 w 64"/>
                <a:gd name="T9" fmla="*/ 107 h 111"/>
                <a:gd name="T10" fmla="*/ 46 w 64"/>
                <a:gd name="T11" fmla="*/ 109 h 111"/>
                <a:gd name="T12" fmla="*/ 35 w 64"/>
                <a:gd name="T13" fmla="*/ 94 h 111"/>
                <a:gd name="T14" fmla="*/ 0 w 64"/>
                <a:gd name="T15" fmla="*/ 5 h 111"/>
                <a:gd name="T16" fmla="*/ 11 w 64"/>
                <a:gd name="T1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111">
                  <a:moveTo>
                    <a:pt x="11" y="0"/>
                  </a:moveTo>
                  <a:lnTo>
                    <a:pt x="46" y="90"/>
                  </a:lnTo>
                  <a:cubicBezTo>
                    <a:pt x="47" y="93"/>
                    <a:pt x="49" y="97"/>
                    <a:pt x="51" y="98"/>
                  </a:cubicBezTo>
                  <a:cubicBezTo>
                    <a:pt x="54" y="99"/>
                    <a:pt x="57" y="99"/>
                    <a:pt x="61" y="97"/>
                  </a:cubicBezTo>
                  <a:lnTo>
                    <a:pt x="64" y="107"/>
                  </a:lnTo>
                  <a:cubicBezTo>
                    <a:pt x="60" y="108"/>
                    <a:pt x="52" y="111"/>
                    <a:pt x="46" y="109"/>
                  </a:cubicBezTo>
                  <a:cubicBezTo>
                    <a:pt x="39" y="106"/>
                    <a:pt x="37" y="99"/>
                    <a:pt x="35" y="94"/>
                  </a:cubicBezTo>
                  <a:lnTo>
                    <a:pt x="0" y="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11"/>
            <p:cNvSpPr>
              <a:spLocks noEditPoints="1"/>
            </p:cNvSpPr>
            <p:nvPr/>
          </p:nvSpPr>
          <p:spPr bwMode="auto">
            <a:xfrm>
              <a:off x="3190" y="311"/>
              <a:ext cx="154" cy="395"/>
            </a:xfrm>
            <a:custGeom>
              <a:avLst/>
              <a:gdLst>
                <a:gd name="T0" fmla="*/ 6 w 42"/>
                <a:gd name="T1" fmla="*/ 1 h 108"/>
                <a:gd name="T2" fmla="*/ 15 w 42"/>
                <a:gd name="T3" fmla="*/ 6 h 108"/>
                <a:gd name="T4" fmla="*/ 10 w 42"/>
                <a:gd name="T5" fmla="*/ 15 h 108"/>
                <a:gd name="T6" fmla="*/ 1 w 42"/>
                <a:gd name="T7" fmla="*/ 10 h 108"/>
                <a:gd name="T8" fmla="*/ 6 w 42"/>
                <a:gd name="T9" fmla="*/ 1 h 108"/>
                <a:gd name="T10" fmla="*/ 21 w 42"/>
                <a:gd name="T11" fmla="*/ 30 h 108"/>
                <a:gd name="T12" fmla="*/ 42 w 42"/>
                <a:gd name="T13" fmla="*/ 105 h 108"/>
                <a:gd name="T14" fmla="*/ 31 w 42"/>
                <a:gd name="T15" fmla="*/ 108 h 108"/>
                <a:gd name="T16" fmla="*/ 9 w 42"/>
                <a:gd name="T17" fmla="*/ 33 h 108"/>
                <a:gd name="T18" fmla="*/ 21 w 42"/>
                <a:gd name="T19" fmla="*/ 3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108">
                  <a:moveTo>
                    <a:pt x="6" y="1"/>
                  </a:moveTo>
                  <a:cubicBezTo>
                    <a:pt x="10" y="0"/>
                    <a:pt x="14" y="2"/>
                    <a:pt x="15" y="6"/>
                  </a:cubicBez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lose/>
                  <a:moveTo>
                    <a:pt x="21" y="30"/>
                  </a:moveTo>
                  <a:lnTo>
                    <a:pt x="42" y="105"/>
                  </a:lnTo>
                  <a:lnTo>
                    <a:pt x="31" y="108"/>
                  </a:lnTo>
                  <a:lnTo>
                    <a:pt x="9" y="33"/>
                  </a:lnTo>
                  <a:lnTo>
                    <a:pt x="21" y="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3370" y="359"/>
              <a:ext cx="245" cy="314"/>
            </a:xfrm>
            <a:custGeom>
              <a:avLst/>
              <a:gdLst>
                <a:gd name="T0" fmla="*/ 57 w 67"/>
                <a:gd name="T1" fmla="*/ 11 h 86"/>
                <a:gd name="T2" fmla="*/ 51 w 67"/>
                <a:gd name="T3" fmla="*/ 19 h 86"/>
                <a:gd name="T4" fmla="*/ 33 w 67"/>
                <a:gd name="T5" fmla="*/ 13 h 86"/>
                <a:gd name="T6" fmla="*/ 17 w 67"/>
                <a:gd name="T7" fmla="*/ 48 h 86"/>
                <a:gd name="T8" fmla="*/ 41 w 67"/>
                <a:gd name="T9" fmla="*/ 73 h 86"/>
                <a:gd name="T10" fmla="*/ 59 w 67"/>
                <a:gd name="T11" fmla="*/ 61 h 86"/>
                <a:gd name="T12" fmla="*/ 67 w 67"/>
                <a:gd name="T13" fmla="*/ 67 h 86"/>
                <a:gd name="T14" fmla="*/ 43 w 67"/>
                <a:gd name="T15" fmla="*/ 83 h 86"/>
                <a:gd name="T16" fmla="*/ 5 w 67"/>
                <a:gd name="T17" fmla="*/ 49 h 86"/>
                <a:gd name="T18" fmla="*/ 32 w 67"/>
                <a:gd name="T19" fmla="*/ 2 h 86"/>
                <a:gd name="T20" fmla="*/ 57 w 67"/>
                <a:gd name="T21" fmla="*/ 1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" h="86">
                  <a:moveTo>
                    <a:pt x="57" y="11"/>
                  </a:moveTo>
                  <a:lnTo>
                    <a:pt x="51" y="19"/>
                  </a:lnTo>
                  <a:cubicBezTo>
                    <a:pt x="51" y="19"/>
                    <a:pt x="45" y="11"/>
                    <a:pt x="33" y="13"/>
                  </a:cubicBezTo>
                  <a:cubicBezTo>
                    <a:pt x="23" y="15"/>
                    <a:pt x="13" y="26"/>
                    <a:pt x="17" y="48"/>
                  </a:cubicBezTo>
                  <a:cubicBezTo>
                    <a:pt x="19" y="63"/>
                    <a:pt x="29" y="75"/>
                    <a:pt x="41" y="73"/>
                  </a:cubicBezTo>
                  <a:cubicBezTo>
                    <a:pt x="47" y="72"/>
                    <a:pt x="52" y="70"/>
                    <a:pt x="59" y="61"/>
                  </a:cubicBezTo>
                  <a:lnTo>
                    <a:pt x="67" y="67"/>
                  </a:lnTo>
                  <a:cubicBezTo>
                    <a:pt x="58" y="80"/>
                    <a:pt x="50" y="82"/>
                    <a:pt x="43" y="83"/>
                  </a:cubicBezTo>
                  <a:cubicBezTo>
                    <a:pt x="23" y="86"/>
                    <a:pt x="8" y="71"/>
                    <a:pt x="5" y="49"/>
                  </a:cubicBezTo>
                  <a:cubicBezTo>
                    <a:pt x="0" y="20"/>
                    <a:pt x="17" y="5"/>
                    <a:pt x="32" y="2"/>
                  </a:cubicBezTo>
                  <a:cubicBezTo>
                    <a:pt x="48" y="0"/>
                    <a:pt x="57" y="11"/>
                    <a:pt x="57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3667" y="216"/>
              <a:ext cx="91" cy="432"/>
            </a:xfrm>
            <a:custGeom>
              <a:avLst/>
              <a:gdLst>
                <a:gd name="T0" fmla="*/ 12 w 25"/>
                <a:gd name="T1" fmla="*/ 0 h 118"/>
                <a:gd name="T2" fmla="*/ 14 w 25"/>
                <a:gd name="T3" fmla="*/ 96 h 118"/>
                <a:gd name="T4" fmla="*/ 16 w 25"/>
                <a:gd name="T5" fmla="*/ 105 h 118"/>
                <a:gd name="T6" fmla="*/ 25 w 25"/>
                <a:gd name="T7" fmla="*/ 108 h 118"/>
                <a:gd name="T8" fmla="*/ 25 w 25"/>
                <a:gd name="T9" fmla="*/ 118 h 118"/>
                <a:gd name="T10" fmla="*/ 7 w 25"/>
                <a:gd name="T11" fmla="*/ 114 h 118"/>
                <a:gd name="T12" fmla="*/ 2 w 25"/>
                <a:gd name="T13" fmla="*/ 96 h 118"/>
                <a:gd name="T14" fmla="*/ 0 w 25"/>
                <a:gd name="T15" fmla="*/ 0 h 118"/>
                <a:gd name="T16" fmla="*/ 12 w 25"/>
                <a:gd name="T17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18">
                  <a:moveTo>
                    <a:pt x="12" y="0"/>
                  </a:moveTo>
                  <a:lnTo>
                    <a:pt x="14" y="96"/>
                  </a:lnTo>
                  <a:cubicBezTo>
                    <a:pt x="14" y="99"/>
                    <a:pt x="14" y="104"/>
                    <a:pt x="16" y="105"/>
                  </a:cubicBezTo>
                  <a:cubicBezTo>
                    <a:pt x="18" y="107"/>
                    <a:pt x="21" y="108"/>
                    <a:pt x="25" y="108"/>
                  </a:cubicBezTo>
                  <a:lnTo>
                    <a:pt x="25" y="118"/>
                  </a:lnTo>
                  <a:cubicBezTo>
                    <a:pt x="20" y="118"/>
                    <a:pt x="12" y="118"/>
                    <a:pt x="7" y="114"/>
                  </a:cubicBezTo>
                  <a:cubicBezTo>
                    <a:pt x="2" y="109"/>
                    <a:pt x="2" y="102"/>
                    <a:pt x="2" y="96"/>
                  </a:cubicBez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4"/>
            <p:cNvSpPr>
              <a:spLocks noEditPoints="1"/>
            </p:cNvSpPr>
            <p:nvPr/>
          </p:nvSpPr>
          <p:spPr bwMode="auto">
            <a:xfrm>
              <a:off x="3791" y="359"/>
              <a:ext cx="249" cy="314"/>
            </a:xfrm>
            <a:custGeom>
              <a:avLst/>
              <a:gdLst>
                <a:gd name="T0" fmla="*/ 11 w 68"/>
                <a:gd name="T1" fmla="*/ 10 h 86"/>
                <a:gd name="T2" fmla="*/ 50 w 68"/>
                <a:gd name="T3" fmla="*/ 2 h 86"/>
                <a:gd name="T4" fmla="*/ 66 w 68"/>
                <a:gd name="T5" fmla="*/ 27 h 86"/>
                <a:gd name="T6" fmla="*/ 61 w 68"/>
                <a:gd name="T7" fmla="*/ 69 h 86"/>
                <a:gd name="T8" fmla="*/ 68 w 68"/>
                <a:gd name="T9" fmla="*/ 79 h 86"/>
                <a:gd name="T10" fmla="*/ 59 w 68"/>
                <a:gd name="T11" fmla="*/ 86 h 86"/>
                <a:gd name="T12" fmla="*/ 50 w 68"/>
                <a:gd name="T13" fmla="*/ 72 h 86"/>
                <a:gd name="T14" fmla="*/ 22 w 68"/>
                <a:gd name="T15" fmla="*/ 81 h 86"/>
                <a:gd name="T16" fmla="*/ 2 w 68"/>
                <a:gd name="T17" fmla="*/ 57 h 86"/>
                <a:gd name="T18" fmla="*/ 33 w 68"/>
                <a:gd name="T19" fmla="*/ 35 h 86"/>
                <a:gd name="T20" fmla="*/ 53 w 68"/>
                <a:gd name="T21" fmla="*/ 34 h 86"/>
                <a:gd name="T22" fmla="*/ 55 w 68"/>
                <a:gd name="T23" fmla="*/ 25 h 86"/>
                <a:gd name="T24" fmla="*/ 47 w 68"/>
                <a:gd name="T25" fmla="*/ 13 h 86"/>
                <a:gd name="T26" fmla="*/ 15 w 68"/>
                <a:gd name="T27" fmla="*/ 20 h 86"/>
                <a:gd name="T28" fmla="*/ 11 w 68"/>
                <a:gd name="T29" fmla="*/ 10 h 86"/>
                <a:gd name="T30" fmla="*/ 50 w 68"/>
                <a:gd name="T31" fmla="*/ 61 h 86"/>
                <a:gd name="T32" fmla="*/ 52 w 68"/>
                <a:gd name="T33" fmla="*/ 44 h 86"/>
                <a:gd name="T34" fmla="*/ 34 w 68"/>
                <a:gd name="T35" fmla="*/ 45 h 86"/>
                <a:gd name="T36" fmla="*/ 14 w 68"/>
                <a:gd name="T37" fmla="*/ 59 h 86"/>
                <a:gd name="T38" fmla="*/ 23 w 68"/>
                <a:gd name="T39" fmla="*/ 71 h 86"/>
                <a:gd name="T40" fmla="*/ 50 w 68"/>
                <a:gd name="T41" fmla="*/ 6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8" h="86">
                  <a:moveTo>
                    <a:pt x="11" y="10"/>
                  </a:moveTo>
                  <a:cubicBezTo>
                    <a:pt x="17" y="8"/>
                    <a:pt x="34" y="0"/>
                    <a:pt x="50" y="2"/>
                  </a:cubicBezTo>
                  <a:cubicBezTo>
                    <a:pt x="66" y="4"/>
                    <a:pt x="67" y="19"/>
                    <a:pt x="66" y="27"/>
                  </a:cubicBezTo>
                  <a:lnTo>
                    <a:pt x="61" y="69"/>
                  </a:lnTo>
                  <a:cubicBezTo>
                    <a:pt x="61" y="69"/>
                    <a:pt x="60" y="75"/>
                    <a:pt x="68" y="79"/>
                  </a:cubicBezTo>
                  <a:lnTo>
                    <a:pt x="59" y="86"/>
                  </a:lnTo>
                  <a:cubicBezTo>
                    <a:pt x="53" y="82"/>
                    <a:pt x="51" y="77"/>
                    <a:pt x="50" y="72"/>
                  </a:cubicBezTo>
                  <a:cubicBezTo>
                    <a:pt x="42" y="79"/>
                    <a:pt x="32" y="82"/>
                    <a:pt x="22" y="81"/>
                  </a:cubicBezTo>
                  <a:cubicBezTo>
                    <a:pt x="19" y="81"/>
                    <a:pt x="0" y="77"/>
                    <a:pt x="2" y="57"/>
                  </a:cubicBezTo>
                  <a:cubicBezTo>
                    <a:pt x="4" y="47"/>
                    <a:pt x="9" y="36"/>
                    <a:pt x="33" y="35"/>
                  </a:cubicBezTo>
                  <a:cubicBezTo>
                    <a:pt x="44" y="35"/>
                    <a:pt x="50" y="35"/>
                    <a:pt x="53" y="34"/>
                  </a:cubicBezTo>
                  <a:lnTo>
                    <a:pt x="55" y="25"/>
                  </a:lnTo>
                  <a:cubicBezTo>
                    <a:pt x="55" y="22"/>
                    <a:pt x="55" y="14"/>
                    <a:pt x="47" y="13"/>
                  </a:cubicBezTo>
                  <a:cubicBezTo>
                    <a:pt x="35" y="12"/>
                    <a:pt x="15" y="20"/>
                    <a:pt x="15" y="20"/>
                  </a:cubicBezTo>
                  <a:cubicBezTo>
                    <a:pt x="15" y="20"/>
                    <a:pt x="11" y="10"/>
                    <a:pt x="11" y="10"/>
                  </a:cubicBezTo>
                  <a:close/>
                  <a:moveTo>
                    <a:pt x="50" y="61"/>
                  </a:moveTo>
                  <a:lnTo>
                    <a:pt x="52" y="44"/>
                  </a:lnTo>
                  <a:cubicBezTo>
                    <a:pt x="48" y="45"/>
                    <a:pt x="43" y="45"/>
                    <a:pt x="34" y="45"/>
                  </a:cubicBezTo>
                  <a:cubicBezTo>
                    <a:pt x="18" y="46"/>
                    <a:pt x="15" y="52"/>
                    <a:pt x="14" y="59"/>
                  </a:cubicBezTo>
                  <a:cubicBezTo>
                    <a:pt x="13" y="68"/>
                    <a:pt x="20" y="71"/>
                    <a:pt x="23" y="71"/>
                  </a:cubicBezTo>
                  <a:cubicBezTo>
                    <a:pt x="32" y="73"/>
                    <a:pt x="44" y="67"/>
                    <a:pt x="50" y="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15"/>
            <p:cNvSpPr>
              <a:spLocks noEditPoints="1"/>
            </p:cNvSpPr>
            <p:nvPr/>
          </p:nvSpPr>
          <p:spPr bwMode="auto">
            <a:xfrm>
              <a:off x="4081" y="274"/>
              <a:ext cx="311" cy="476"/>
            </a:xfrm>
            <a:custGeom>
              <a:avLst/>
              <a:gdLst>
                <a:gd name="T0" fmla="*/ 78 w 85"/>
                <a:gd name="T1" fmla="*/ 94 h 130"/>
                <a:gd name="T2" fmla="*/ 34 w 85"/>
                <a:gd name="T3" fmla="*/ 124 h 130"/>
                <a:gd name="T4" fmla="*/ 14 w 85"/>
                <a:gd name="T5" fmla="*/ 107 h 130"/>
                <a:gd name="T6" fmla="*/ 11 w 85"/>
                <a:gd name="T7" fmla="*/ 114 h 130"/>
                <a:gd name="T8" fmla="*/ 0 w 85"/>
                <a:gd name="T9" fmla="*/ 111 h 130"/>
                <a:gd name="T10" fmla="*/ 36 w 85"/>
                <a:gd name="T11" fmla="*/ 0 h 130"/>
                <a:gd name="T12" fmla="*/ 48 w 85"/>
                <a:gd name="T13" fmla="*/ 3 h 130"/>
                <a:gd name="T14" fmla="*/ 33 w 85"/>
                <a:gd name="T15" fmla="*/ 49 h 130"/>
                <a:gd name="T16" fmla="*/ 61 w 85"/>
                <a:gd name="T17" fmla="*/ 46 h 130"/>
                <a:gd name="T18" fmla="*/ 78 w 85"/>
                <a:gd name="T19" fmla="*/ 94 h 130"/>
                <a:gd name="T20" fmla="*/ 28 w 85"/>
                <a:gd name="T21" fmla="*/ 63 h 130"/>
                <a:gd name="T22" fmla="*/ 18 w 85"/>
                <a:gd name="T23" fmla="*/ 95 h 130"/>
                <a:gd name="T24" fmla="*/ 38 w 85"/>
                <a:gd name="T25" fmla="*/ 113 h 130"/>
                <a:gd name="T26" fmla="*/ 67 w 85"/>
                <a:gd name="T27" fmla="*/ 90 h 130"/>
                <a:gd name="T28" fmla="*/ 58 w 85"/>
                <a:gd name="T29" fmla="*/ 58 h 130"/>
                <a:gd name="T30" fmla="*/ 28 w 85"/>
                <a:gd name="T31" fmla="*/ 63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5" h="130">
                  <a:moveTo>
                    <a:pt x="78" y="94"/>
                  </a:moveTo>
                  <a:cubicBezTo>
                    <a:pt x="70" y="119"/>
                    <a:pt x="53" y="130"/>
                    <a:pt x="34" y="124"/>
                  </a:cubicBezTo>
                  <a:cubicBezTo>
                    <a:pt x="27" y="121"/>
                    <a:pt x="19" y="116"/>
                    <a:pt x="14" y="107"/>
                  </a:cubicBezTo>
                  <a:lnTo>
                    <a:pt x="11" y="114"/>
                  </a:lnTo>
                  <a:lnTo>
                    <a:pt x="0" y="111"/>
                  </a:lnTo>
                  <a:lnTo>
                    <a:pt x="36" y="0"/>
                  </a:lnTo>
                  <a:lnTo>
                    <a:pt x="48" y="3"/>
                  </a:lnTo>
                  <a:lnTo>
                    <a:pt x="33" y="49"/>
                  </a:lnTo>
                  <a:cubicBezTo>
                    <a:pt x="41" y="45"/>
                    <a:pt x="49" y="42"/>
                    <a:pt x="61" y="46"/>
                  </a:cubicBezTo>
                  <a:cubicBezTo>
                    <a:pt x="82" y="53"/>
                    <a:pt x="85" y="74"/>
                    <a:pt x="78" y="94"/>
                  </a:cubicBezTo>
                  <a:close/>
                  <a:moveTo>
                    <a:pt x="28" y="63"/>
                  </a:moveTo>
                  <a:lnTo>
                    <a:pt x="18" y="95"/>
                  </a:lnTo>
                  <a:cubicBezTo>
                    <a:pt x="22" y="103"/>
                    <a:pt x="30" y="111"/>
                    <a:pt x="38" y="113"/>
                  </a:cubicBezTo>
                  <a:cubicBezTo>
                    <a:pt x="50" y="117"/>
                    <a:pt x="61" y="108"/>
                    <a:pt x="67" y="90"/>
                  </a:cubicBezTo>
                  <a:cubicBezTo>
                    <a:pt x="72" y="76"/>
                    <a:pt x="70" y="62"/>
                    <a:pt x="58" y="58"/>
                  </a:cubicBezTo>
                  <a:cubicBezTo>
                    <a:pt x="45" y="53"/>
                    <a:pt x="35" y="58"/>
                    <a:pt x="28" y="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4359" y="732"/>
              <a:ext cx="70" cy="73"/>
            </a:xfrm>
            <a:custGeom>
              <a:avLst/>
              <a:gdLst>
                <a:gd name="T0" fmla="*/ 13 w 19"/>
                <a:gd name="T1" fmla="*/ 3 h 20"/>
                <a:gd name="T2" fmla="*/ 17 w 19"/>
                <a:gd name="T3" fmla="*/ 14 h 20"/>
                <a:gd name="T4" fmla="*/ 6 w 19"/>
                <a:gd name="T5" fmla="*/ 18 h 20"/>
                <a:gd name="T6" fmla="*/ 2 w 19"/>
                <a:gd name="T7" fmla="*/ 6 h 20"/>
                <a:gd name="T8" fmla="*/ 13 w 19"/>
                <a:gd name="T9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0">
                  <a:moveTo>
                    <a:pt x="13" y="3"/>
                  </a:moveTo>
                  <a:cubicBezTo>
                    <a:pt x="18" y="5"/>
                    <a:pt x="19" y="9"/>
                    <a:pt x="17" y="14"/>
                  </a:cubicBezTo>
                  <a:cubicBezTo>
                    <a:pt x="15" y="18"/>
                    <a:pt x="10" y="20"/>
                    <a:pt x="6" y="18"/>
                  </a:cubicBezTo>
                  <a:cubicBezTo>
                    <a:pt x="2" y="15"/>
                    <a:pt x="0" y="11"/>
                    <a:pt x="2" y="6"/>
                  </a:cubicBezTo>
                  <a:cubicBezTo>
                    <a:pt x="4" y="2"/>
                    <a:pt x="9" y="0"/>
                    <a:pt x="13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7"/>
            <p:cNvSpPr>
              <a:spLocks noEditPoints="1"/>
            </p:cNvSpPr>
            <p:nvPr/>
          </p:nvSpPr>
          <p:spPr bwMode="auto">
            <a:xfrm>
              <a:off x="4462" y="611"/>
              <a:ext cx="333" cy="322"/>
            </a:xfrm>
            <a:custGeom>
              <a:avLst/>
              <a:gdLst>
                <a:gd name="T0" fmla="*/ 69 w 91"/>
                <a:gd name="T1" fmla="*/ 10 h 88"/>
                <a:gd name="T2" fmla="*/ 74 w 91"/>
                <a:gd name="T3" fmla="*/ 62 h 88"/>
                <a:gd name="T4" fmla="*/ 23 w 91"/>
                <a:gd name="T5" fmla="*/ 78 h 88"/>
                <a:gd name="T6" fmla="*/ 18 w 91"/>
                <a:gd name="T7" fmla="*/ 25 h 88"/>
                <a:gd name="T8" fmla="*/ 69 w 91"/>
                <a:gd name="T9" fmla="*/ 10 h 88"/>
                <a:gd name="T10" fmla="*/ 63 w 91"/>
                <a:gd name="T11" fmla="*/ 18 h 88"/>
                <a:gd name="T12" fmla="*/ 28 w 91"/>
                <a:gd name="T13" fmla="*/ 31 h 88"/>
                <a:gd name="T14" fmla="*/ 29 w 91"/>
                <a:gd name="T15" fmla="*/ 69 h 88"/>
                <a:gd name="T16" fmla="*/ 64 w 91"/>
                <a:gd name="T17" fmla="*/ 56 h 88"/>
                <a:gd name="T18" fmla="*/ 63 w 91"/>
                <a:gd name="T19" fmla="*/ 1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1" h="88">
                  <a:moveTo>
                    <a:pt x="69" y="10"/>
                  </a:moveTo>
                  <a:cubicBezTo>
                    <a:pt x="83" y="19"/>
                    <a:pt x="91" y="38"/>
                    <a:pt x="74" y="62"/>
                  </a:cubicBezTo>
                  <a:cubicBezTo>
                    <a:pt x="58" y="88"/>
                    <a:pt x="37" y="87"/>
                    <a:pt x="23" y="78"/>
                  </a:cubicBezTo>
                  <a:cubicBezTo>
                    <a:pt x="9" y="68"/>
                    <a:pt x="0" y="50"/>
                    <a:pt x="18" y="25"/>
                  </a:cubicBezTo>
                  <a:cubicBezTo>
                    <a:pt x="34" y="0"/>
                    <a:pt x="54" y="0"/>
                    <a:pt x="69" y="10"/>
                  </a:cubicBezTo>
                  <a:close/>
                  <a:moveTo>
                    <a:pt x="63" y="18"/>
                  </a:moveTo>
                  <a:cubicBezTo>
                    <a:pt x="54" y="12"/>
                    <a:pt x="40" y="12"/>
                    <a:pt x="28" y="31"/>
                  </a:cubicBezTo>
                  <a:cubicBezTo>
                    <a:pt x="15" y="50"/>
                    <a:pt x="20" y="63"/>
                    <a:pt x="29" y="69"/>
                  </a:cubicBezTo>
                  <a:cubicBezTo>
                    <a:pt x="38" y="76"/>
                    <a:pt x="52" y="75"/>
                    <a:pt x="64" y="56"/>
                  </a:cubicBezTo>
                  <a:cubicBezTo>
                    <a:pt x="77" y="37"/>
                    <a:pt x="72" y="24"/>
                    <a:pt x="63" y="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4696" y="790"/>
              <a:ext cx="319" cy="238"/>
            </a:xfrm>
            <a:custGeom>
              <a:avLst/>
              <a:gdLst>
                <a:gd name="T0" fmla="*/ 62 w 87"/>
                <a:gd name="T1" fmla="*/ 8 h 65"/>
                <a:gd name="T2" fmla="*/ 55 w 87"/>
                <a:gd name="T3" fmla="*/ 16 h 65"/>
                <a:gd name="T4" fmla="*/ 78 w 87"/>
                <a:gd name="T5" fmla="*/ 20 h 65"/>
                <a:gd name="T6" fmla="*/ 86 w 87"/>
                <a:gd name="T7" fmla="*/ 39 h 65"/>
                <a:gd name="T8" fmla="*/ 75 w 87"/>
                <a:gd name="T9" fmla="*/ 39 h 65"/>
                <a:gd name="T10" fmla="*/ 71 w 87"/>
                <a:gd name="T11" fmla="*/ 29 h 65"/>
                <a:gd name="T12" fmla="*/ 42 w 87"/>
                <a:gd name="T13" fmla="*/ 29 h 65"/>
                <a:gd name="T14" fmla="*/ 9 w 87"/>
                <a:gd name="T15" fmla="*/ 65 h 65"/>
                <a:gd name="T16" fmla="*/ 0 w 87"/>
                <a:gd name="T17" fmla="*/ 57 h 65"/>
                <a:gd name="T18" fmla="*/ 54 w 87"/>
                <a:gd name="T19" fmla="*/ 0 h 65"/>
                <a:gd name="T20" fmla="*/ 62 w 87"/>
                <a:gd name="T21" fmla="*/ 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7" h="65">
                  <a:moveTo>
                    <a:pt x="62" y="8"/>
                  </a:moveTo>
                  <a:lnTo>
                    <a:pt x="55" y="16"/>
                  </a:lnTo>
                  <a:cubicBezTo>
                    <a:pt x="65" y="13"/>
                    <a:pt x="72" y="15"/>
                    <a:pt x="78" y="20"/>
                  </a:cubicBezTo>
                  <a:cubicBezTo>
                    <a:pt x="87" y="29"/>
                    <a:pt x="86" y="39"/>
                    <a:pt x="86" y="39"/>
                  </a:cubicBezTo>
                  <a:lnTo>
                    <a:pt x="75" y="39"/>
                  </a:lnTo>
                  <a:cubicBezTo>
                    <a:pt x="75" y="39"/>
                    <a:pt x="75" y="34"/>
                    <a:pt x="71" y="29"/>
                  </a:cubicBezTo>
                  <a:cubicBezTo>
                    <a:pt x="64" y="23"/>
                    <a:pt x="51" y="26"/>
                    <a:pt x="42" y="29"/>
                  </a:cubicBezTo>
                  <a:lnTo>
                    <a:pt x="9" y="65"/>
                  </a:lnTo>
                  <a:lnTo>
                    <a:pt x="0" y="57"/>
                  </a:lnTo>
                  <a:lnTo>
                    <a:pt x="54" y="0"/>
                  </a:lnTo>
                  <a:lnTo>
                    <a:pt x="62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19"/>
            <p:cNvSpPr>
              <a:spLocks noEditPoints="1"/>
            </p:cNvSpPr>
            <p:nvPr/>
          </p:nvSpPr>
          <p:spPr bwMode="auto">
            <a:xfrm>
              <a:off x="4758" y="984"/>
              <a:ext cx="495" cy="421"/>
            </a:xfrm>
            <a:custGeom>
              <a:avLst/>
              <a:gdLst>
                <a:gd name="T0" fmla="*/ 57 w 135"/>
                <a:gd name="T1" fmla="*/ 34 h 115"/>
                <a:gd name="T2" fmla="*/ 68 w 135"/>
                <a:gd name="T3" fmla="*/ 10 h 115"/>
                <a:gd name="T4" fmla="*/ 107 w 135"/>
                <a:gd name="T5" fmla="*/ 20 h 115"/>
                <a:gd name="T6" fmla="*/ 112 w 135"/>
                <a:gd name="T7" fmla="*/ 28 h 115"/>
                <a:gd name="T8" fmla="*/ 131 w 135"/>
                <a:gd name="T9" fmla="*/ 41 h 115"/>
                <a:gd name="T10" fmla="*/ 135 w 135"/>
                <a:gd name="T11" fmla="*/ 48 h 115"/>
                <a:gd name="T12" fmla="*/ 126 w 135"/>
                <a:gd name="T13" fmla="*/ 53 h 115"/>
                <a:gd name="T14" fmla="*/ 123 w 135"/>
                <a:gd name="T15" fmla="*/ 47 h 115"/>
                <a:gd name="T16" fmla="*/ 114 w 135"/>
                <a:gd name="T17" fmla="*/ 39 h 115"/>
                <a:gd name="T18" fmla="*/ 105 w 135"/>
                <a:gd name="T19" fmla="*/ 60 h 115"/>
                <a:gd name="T20" fmla="*/ 65 w 135"/>
                <a:gd name="T21" fmla="*/ 51 h 115"/>
                <a:gd name="T22" fmla="*/ 60 w 135"/>
                <a:gd name="T23" fmla="*/ 44 h 115"/>
                <a:gd name="T24" fmla="*/ 46 w 135"/>
                <a:gd name="T25" fmla="*/ 44 h 115"/>
                <a:gd name="T26" fmla="*/ 55 w 135"/>
                <a:gd name="T27" fmla="*/ 58 h 115"/>
                <a:gd name="T28" fmla="*/ 61 w 135"/>
                <a:gd name="T29" fmla="*/ 105 h 115"/>
                <a:gd name="T30" fmla="*/ 11 w 135"/>
                <a:gd name="T31" fmla="*/ 92 h 115"/>
                <a:gd name="T32" fmla="*/ 11 w 135"/>
                <a:gd name="T33" fmla="*/ 49 h 115"/>
                <a:gd name="T34" fmla="*/ 36 w 135"/>
                <a:gd name="T35" fmla="*/ 46 h 115"/>
                <a:gd name="T36" fmla="*/ 39 w 135"/>
                <a:gd name="T37" fmla="*/ 34 h 115"/>
                <a:gd name="T38" fmla="*/ 57 w 135"/>
                <a:gd name="T39" fmla="*/ 34 h 115"/>
                <a:gd name="T40" fmla="*/ 54 w 135"/>
                <a:gd name="T41" fmla="*/ 95 h 115"/>
                <a:gd name="T42" fmla="*/ 47 w 135"/>
                <a:gd name="T43" fmla="*/ 65 h 115"/>
                <a:gd name="T44" fmla="*/ 41 w 135"/>
                <a:gd name="T45" fmla="*/ 56 h 115"/>
                <a:gd name="T46" fmla="*/ 18 w 135"/>
                <a:gd name="T47" fmla="*/ 59 h 115"/>
                <a:gd name="T48" fmla="*/ 20 w 135"/>
                <a:gd name="T49" fmla="*/ 86 h 115"/>
                <a:gd name="T50" fmla="*/ 54 w 135"/>
                <a:gd name="T51" fmla="*/ 95 h 115"/>
                <a:gd name="T52" fmla="*/ 72 w 135"/>
                <a:gd name="T53" fmla="*/ 46 h 115"/>
                <a:gd name="T54" fmla="*/ 98 w 135"/>
                <a:gd name="T55" fmla="*/ 50 h 115"/>
                <a:gd name="T56" fmla="*/ 100 w 135"/>
                <a:gd name="T57" fmla="*/ 25 h 115"/>
                <a:gd name="T58" fmla="*/ 75 w 135"/>
                <a:gd name="T59" fmla="*/ 20 h 115"/>
                <a:gd name="T60" fmla="*/ 72 w 135"/>
                <a:gd name="T61" fmla="*/ 4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35" h="115">
                  <a:moveTo>
                    <a:pt x="57" y="34"/>
                  </a:moveTo>
                  <a:cubicBezTo>
                    <a:pt x="56" y="26"/>
                    <a:pt x="58" y="18"/>
                    <a:pt x="68" y="10"/>
                  </a:cubicBezTo>
                  <a:cubicBezTo>
                    <a:pt x="83" y="0"/>
                    <a:pt x="100" y="11"/>
                    <a:pt x="107" y="20"/>
                  </a:cubicBezTo>
                  <a:cubicBezTo>
                    <a:pt x="109" y="22"/>
                    <a:pt x="110" y="25"/>
                    <a:pt x="112" y="28"/>
                  </a:cubicBezTo>
                  <a:cubicBezTo>
                    <a:pt x="119" y="30"/>
                    <a:pt x="127" y="35"/>
                    <a:pt x="131" y="41"/>
                  </a:cubicBezTo>
                  <a:cubicBezTo>
                    <a:pt x="133" y="43"/>
                    <a:pt x="134" y="46"/>
                    <a:pt x="135" y="48"/>
                  </a:cubicBezTo>
                  <a:lnTo>
                    <a:pt x="126" y="53"/>
                  </a:lnTo>
                  <a:cubicBezTo>
                    <a:pt x="125" y="51"/>
                    <a:pt x="124" y="49"/>
                    <a:pt x="123" y="47"/>
                  </a:cubicBezTo>
                  <a:cubicBezTo>
                    <a:pt x="120" y="44"/>
                    <a:pt x="117" y="41"/>
                    <a:pt x="114" y="39"/>
                  </a:cubicBezTo>
                  <a:cubicBezTo>
                    <a:pt x="114" y="46"/>
                    <a:pt x="112" y="54"/>
                    <a:pt x="105" y="60"/>
                  </a:cubicBezTo>
                  <a:cubicBezTo>
                    <a:pt x="87" y="73"/>
                    <a:pt x="72" y="61"/>
                    <a:pt x="65" y="51"/>
                  </a:cubicBezTo>
                  <a:cubicBezTo>
                    <a:pt x="63" y="49"/>
                    <a:pt x="62" y="47"/>
                    <a:pt x="60" y="44"/>
                  </a:cubicBezTo>
                  <a:cubicBezTo>
                    <a:pt x="55" y="42"/>
                    <a:pt x="49" y="42"/>
                    <a:pt x="46" y="44"/>
                  </a:cubicBezTo>
                  <a:cubicBezTo>
                    <a:pt x="46" y="45"/>
                    <a:pt x="54" y="56"/>
                    <a:pt x="55" y="58"/>
                  </a:cubicBezTo>
                  <a:cubicBezTo>
                    <a:pt x="66" y="74"/>
                    <a:pt x="76" y="93"/>
                    <a:pt x="61" y="105"/>
                  </a:cubicBezTo>
                  <a:cubicBezTo>
                    <a:pt x="47" y="115"/>
                    <a:pt x="28" y="114"/>
                    <a:pt x="11" y="92"/>
                  </a:cubicBezTo>
                  <a:cubicBezTo>
                    <a:pt x="1" y="77"/>
                    <a:pt x="0" y="57"/>
                    <a:pt x="11" y="49"/>
                  </a:cubicBezTo>
                  <a:cubicBezTo>
                    <a:pt x="21" y="42"/>
                    <a:pt x="28" y="43"/>
                    <a:pt x="36" y="46"/>
                  </a:cubicBezTo>
                  <a:cubicBezTo>
                    <a:pt x="35" y="41"/>
                    <a:pt x="35" y="37"/>
                    <a:pt x="39" y="34"/>
                  </a:cubicBezTo>
                  <a:cubicBezTo>
                    <a:pt x="43" y="31"/>
                    <a:pt x="50" y="32"/>
                    <a:pt x="57" y="34"/>
                  </a:cubicBezTo>
                  <a:close/>
                  <a:moveTo>
                    <a:pt x="54" y="95"/>
                  </a:moveTo>
                  <a:cubicBezTo>
                    <a:pt x="62" y="89"/>
                    <a:pt x="54" y="75"/>
                    <a:pt x="47" y="65"/>
                  </a:cubicBezTo>
                  <a:cubicBezTo>
                    <a:pt x="45" y="62"/>
                    <a:pt x="43" y="59"/>
                    <a:pt x="41" y="56"/>
                  </a:cubicBezTo>
                  <a:cubicBezTo>
                    <a:pt x="34" y="53"/>
                    <a:pt x="28" y="51"/>
                    <a:pt x="18" y="59"/>
                  </a:cubicBezTo>
                  <a:cubicBezTo>
                    <a:pt x="11" y="64"/>
                    <a:pt x="13" y="77"/>
                    <a:pt x="20" y="86"/>
                  </a:cubicBezTo>
                  <a:cubicBezTo>
                    <a:pt x="31" y="101"/>
                    <a:pt x="45" y="102"/>
                    <a:pt x="54" y="95"/>
                  </a:cubicBezTo>
                  <a:close/>
                  <a:moveTo>
                    <a:pt x="72" y="46"/>
                  </a:moveTo>
                  <a:cubicBezTo>
                    <a:pt x="76" y="51"/>
                    <a:pt x="86" y="59"/>
                    <a:pt x="98" y="50"/>
                  </a:cubicBezTo>
                  <a:cubicBezTo>
                    <a:pt x="107" y="43"/>
                    <a:pt x="104" y="31"/>
                    <a:pt x="100" y="25"/>
                  </a:cubicBezTo>
                  <a:cubicBezTo>
                    <a:pt x="95" y="20"/>
                    <a:pt x="85" y="13"/>
                    <a:pt x="75" y="20"/>
                  </a:cubicBezTo>
                  <a:cubicBezTo>
                    <a:pt x="62" y="29"/>
                    <a:pt x="68" y="40"/>
                    <a:pt x="72" y="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20"/>
            <p:cNvSpPr>
              <a:spLocks noEditPoints="1"/>
            </p:cNvSpPr>
            <p:nvPr/>
          </p:nvSpPr>
          <p:spPr bwMode="auto">
            <a:xfrm>
              <a:off x="3791" y="1032"/>
              <a:ext cx="887" cy="2228"/>
            </a:xfrm>
            <a:custGeom>
              <a:avLst/>
              <a:gdLst>
                <a:gd name="T0" fmla="*/ 24 w 242"/>
                <a:gd name="T1" fmla="*/ 76 h 609"/>
                <a:gd name="T2" fmla="*/ 74 w 242"/>
                <a:gd name="T3" fmla="*/ 344 h 609"/>
                <a:gd name="T4" fmla="*/ 75 w 242"/>
                <a:gd name="T5" fmla="*/ 362 h 609"/>
                <a:gd name="T6" fmla="*/ 68 w 242"/>
                <a:gd name="T7" fmla="*/ 425 h 609"/>
                <a:gd name="T8" fmla="*/ 69 w 242"/>
                <a:gd name="T9" fmla="*/ 437 h 609"/>
                <a:gd name="T10" fmla="*/ 76 w 242"/>
                <a:gd name="T11" fmla="*/ 476 h 609"/>
                <a:gd name="T12" fmla="*/ 69 w 242"/>
                <a:gd name="T13" fmla="*/ 508 h 609"/>
                <a:gd name="T14" fmla="*/ 64 w 242"/>
                <a:gd name="T15" fmla="*/ 540 h 609"/>
                <a:gd name="T16" fmla="*/ 123 w 242"/>
                <a:gd name="T17" fmla="*/ 605 h 609"/>
                <a:gd name="T18" fmla="*/ 160 w 242"/>
                <a:gd name="T19" fmla="*/ 609 h 609"/>
                <a:gd name="T20" fmla="*/ 161 w 242"/>
                <a:gd name="T21" fmla="*/ 609 h 609"/>
                <a:gd name="T22" fmla="*/ 232 w 242"/>
                <a:gd name="T23" fmla="*/ 518 h 609"/>
                <a:gd name="T24" fmla="*/ 232 w 242"/>
                <a:gd name="T25" fmla="*/ 506 h 609"/>
                <a:gd name="T26" fmla="*/ 193 w 242"/>
                <a:gd name="T27" fmla="*/ 359 h 609"/>
                <a:gd name="T28" fmla="*/ 194 w 242"/>
                <a:gd name="T29" fmla="*/ 352 h 609"/>
                <a:gd name="T30" fmla="*/ 229 w 242"/>
                <a:gd name="T31" fmla="*/ 66 h 609"/>
                <a:gd name="T32" fmla="*/ 228 w 242"/>
                <a:gd name="T33" fmla="*/ 65 h 609"/>
                <a:gd name="T34" fmla="*/ 229 w 242"/>
                <a:gd name="T35" fmla="*/ 61 h 609"/>
                <a:gd name="T36" fmla="*/ 214 w 242"/>
                <a:gd name="T37" fmla="*/ 32 h 609"/>
                <a:gd name="T38" fmla="*/ 140 w 242"/>
                <a:gd name="T39" fmla="*/ 7 h 609"/>
                <a:gd name="T40" fmla="*/ 50 w 242"/>
                <a:gd name="T41" fmla="*/ 27 h 609"/>
                <a:gd name="T42" fmla="*/ 23 w 242"/>
                <a:gd name="T43" fmla="*/ 62 h 609"/>
                <a:gd name="T44" fmla="*/ 24 w 242"/>
                <a:gd name="T45" fmla="*/ 76 h 609"/>
                <a:gd name="T46" fmla="*/ 51 w 242"/>
                <a:gd name="T47" fmla="*/ 29 h 609"/>
                <a:gd name="T48" fmla="*/ 51 w 242"/>
                <a:gd name="T49" fmla="*/ 29 h 609"/>
                <a:gd name="T50" fmla="*/ 51 w 242"/>
                <a:gd name="T51" fmla="*/ 29 h 609"/>
                <a:gd name="T52" fmla="*/ 51 w 242"/>
                <a:gd name="T53" fmla="*/ 29 h 609"/>
                <a:gd name="T54" fmla="*/ 212 w 242"/>
                <a:gd name="T55" fmla="*/ 34 h 609"/>
                <a:gd name="T56" fmla="*/ 127 w 242"/>
                <a:gd name="T57" fmla="*/ 102 h 609"/>
                <a:gd name="T58" fmla="*/ 51 w 242"/>
                <a:gd name="T59" fmla="*/ 29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2" h="609">
                  <a:moveTo>
                    <a:pt x="24" y="76"/>
                  </a:moveTo>
                  <a:cubicBezTo>
                    <a:pt x="24" y="77"/>
                    <a:pt x="69" y="298"/>
                    <a:pt x="74" y="344"/>
                  </a:cubicBezTo>
                  <a:cubicBezTo>
                    <a:pt x="74" y="351"/>
                    <a:pt x="74" y="357"/>
                    <a:pt x="75" y="362"/>
                  </a:cubicBezTo>
                  <a:cubicBezTo>
                    <a:pt x="75" y="389"/>
                    <a:pt x="69" y="405"/>
                    <a:pt x="68" y="425"/>
                  </a:cubicBezTo>
                  <a:cubicBezTo>
                    <a:pt x="68" y="429"/>
                    <a:pt x="69" y="433"/>
                    <a:pt x="69" y="437"/>
                  </a:cubicBezTo>
                  <a:cubicBezTo>
                    <a:pt x="72" y="456"/>
                    <a:pt x="76" y="464"/>
                    <a:pt x="76" y="476"/>
                  </a:cubicBezTo>
                  <a:cubicBezTo>
                    <a:pt x="76" y="484"/>
                    <a:pt x="74" y="494"/>
                    <a:pt x="69" y="508"/>
                  </a:cubicBezTo>
                  <a:cubicBezTo>
                    <a:pt x="66" y="519"/>
                    <a:pt x="64" y="529"/>
                    <a:pt x="64" y="540"/>
                  </a:cubicBezTo>
                  <a:cubicBezTo>
                    <a:pt x="64" y="570"/>
                    <a:pt x="81" y="599"/>
                    <a:pt x="123" y="605"/>
                  </a:cubicBezTo>
                  <a:cubicBezTo>
                    <a:pt x="135" y="607"/>
                    <a:pt x="148" y="609"/>
                    <a:pt x="160" y="609"/>
                  </a:cubicBezTo>
                  <a:lnTo>
                    <a:pt x="161" y="609"/>
                  </a:lnTo>
                  <a:cubicBezTo>
                    <a:pt x="199" y="609"/>
                    <a:pt x="229" y="589"/>
                    <a:pt x="232" y="518"/>
                  </a:cubicBezTo>
                  <a:cubicBezTo>
                    <a:pt x="232" y="514"/>
                    <a:pt x="232" y="510"/>
                    <a:pt x="232" y="506"/>
                  </a:cubicBezTo>
                  <a:cubicBezTo>
                    <a:pt x="232" y="425"/>
                    <a:pt x="193" y="405"/>
                    <a:pt x="193" y="359"/>
                  </a:cubicBezTo>
                  <a:cubicBezTo>
                    <a:pt x="193" y="357"/>
                    <a:pt x="193" y="355"/>
                    <a:pt x="194" y="352"/>
                  </a:cubicBezTo>
                  <a:cubicBezTo>
                    <a:pt x="198" y="297"/>
                    <a:pt x="229" y="66"/>
                    <a:pt x="229" y="66"/>
                  </a:cubicBezTo>
                  <a:cubicBezTo>
                    <a:pt x="229" y="66"/>
                    <a:pt x="229" y="66"/>
                    <a:pt x="228" y="65"/>
                  </a:cubicBezTo>
                  <a:cubicBezTo>
                    <a:pt x="229" y="64"/>
                    <a:pt x="229" y="62"/>
                    <a:pt x="229" y="61"/>
                  </a:cubicBezTo>
                  <a:cubicBezTo>
                    <a:pt x="229" y="52"/>
                    <a:pt x="224" y="42"/>
                    <a:pt x="214" y="32"/>
                  </a:cubicBezTo>
                  <a:cubicBezTo>
                    <a:pt x="199" y="14"/>
                    <a:pt x="170" y="7"/>
                    <a:pt x="140" y="7"/>
                  </a:cubicBezTo>
                  <a:cubicBezTo>
                    <a:pt x="109" y="7"/>
                    <a:pt x="76" y="14"/>
                    <a:pt x="50" y="27"/>
                  </a:cubicBezTo>
                  <a:cubicBezTo>
                    <a:pt x="32" y="36"/>
                    <a:pt x="23" y="49"/>
                    <a:pt x="23" y="62"/>
                  </a:cubicBezTo>
                  <a:cubicBezTo>
                    <a:pt x="23" y="62"/>
                    <a:pt x="22" y="67"/>
                    <a:pt x="24" y="76"/>
                  </a:cubicBezTo>
                  <a:close/>
                  <a:moveTo>
                    <a:pt x="51" y="29"/>
                  </a:moveTo>
                  <a:lnTo>
                    <a:pt x="51" y="29"/>
                  </a:lnTo>
                  <a:lnTo>
                    <a:pt x="51" y="29"/>
                  </a:lnTo>
                  <a:lnTo>
                    <a:pt x="51" y="29"/>
                  </a:lnTo>
                  <a:cubicBezTo>
                    <a:pt x="102" y="4"/>
                    <a:pt x="183" y="0"/>
                    <a:pt x="212" y="34"/>
                  </a:cubicBezTo>
                  <a:cubicBezTo>
                    <a:pt x="242" y="68"/>
                    <a:pt x="229" y="89"/>
                    <a:pt x="127" y="102"/>
                  </a:cubicBezTo>
                  <a:cubicBezTo>
                    <a:pt x="25" y="114"/>
                    <a:pt x="0" y="55"/>
                    <a:pt x="51" y="29"/>
                  </a:cubicBezTo>
                  <a:close/>
                </a:path>
              </a:pathLst>
            </a:custGeom>
            <a:solidFill>
              <a:srgbClr val="000100"/>
            </a:solidFill>
            <a:ln w="28575" cap="flat">
              <a:solidFill>
                <a:srgbClr val="000000"/>
              </a:solidFill>
              <a:prstDash val="solid"/>
              <a:miter lim="800%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21"/>
            <p:cNvSpPr>
              <a:spLocks noEditPoints="1"/>
            </p:cNvSpPr>
            <p:nvPr/>
          </p:nvSpPr>
          <p:spPr bwMode="auto">
            <a:xfrm>
              <a:off x="2699" y="1054"/>
              <a:ext cx="1308" cy="1811"/>
            </a:xfrm>
            <a:custGeom>
              <a:avLst/>
              <a:gdLst>
                <a:gd name="T0" fmla="*/ 325 w 357"/>
                <a:gd name="T1" fmla="*/ 48 h 495"/>
                <a:gd name="T2" fmla="*/ 325 w 357"/>
                <a:gd name="T3" fmla="*/ 48 h 495"/>
                <a:gd name="T4" fmla="*/ 325 w 357"/>
                <a:gd name="T5" fmla="*/ 48 h 495"/>
                <a:gd name="T6" fmla="*/ 325 w 357"/>
                <a:gd name="T7" fmla="*/ 48 h 495"/>
                <a:gd name="T8" fmla="*/ 0 w 357"/>
                <a:gd name="T9" fmla="*/ 428 h 495"/>
                <a:gd name="T10" fmla="*/ 13 w 357"/>
                <a:gd name="T11" fmla="*/ 473 h 495"/>
                <a:gd name="T12" fmla="*/ 26 w 357"/>
                <a:gd name="T13" fmla="*/ 484 h 495"/>
                <a:gd name="T14" fmla="*/ 96 w 357"/>
                <a:gd name="T15" fmla="*/ 495 h 495"/>
                <a:gd name="T16" fmla="*/ 283 w 357"/>
                <a:gd name="T17" fmla="*/ 445 h 495"/>
                <a:gd name="T18" fmla="*/ 303 w 357"/>
                <a:gd name="T19" fmla="*/ 457 h 495"/>
                <a:gd name="T20" fmla="*/ 304 w 357"/>
                <a:gd name="T21" fmla="*/ 457 h 495"/>
                <a:gd name="T22" fmla="*/ 353 w 357"/>
                <a:gd name="T23" fmla="*/ 438 h 495"/>
                <a:gd name="T24" fmla="*/ 357 w 357"/>
                <a:gd name="T25" fmla="*/ 403 h 495"/>
                <a:gd name="T26" fmla="*/ 341 w 357"/>
                <a:gd name="T27" fmla="*/ 280 h 495"/>
                <a:gd name="T28" fmla="*/ 330 w 357"/>
                <a:gd name="T29" fmla="*/ 170 h 495"/>
                <a:gd name="T30" fmla="*/ 332 w 357"/>
                <a:gd name="T31" fmla="*/ 121 h 495"/>
                <a:gd name="T32" fmla="*/ 322 w 357"/>
                <a:gd name="T33" fmla="*/ 71 h 495"/>
                <a:gd name="T34" fmla="*/ 321 w 357"/>
                <a:gd name="T35" fmla="*/ 57 h 495"/>
                <a:gd name="T36" fmla="*/ 323 w 357"/>
                <a:gd name="T37" fmla="*/ 47 h 495"/>
                <a:gd name="T38" fmla="*/ 253 w 357"/>
                <a:gd name="T39" fmla="*/ 68 h 495"/>
                <a:gd name="T40" fmla="*/ 113 w 357"/>
                <a:gd name="T41" fmla="*/ 25 h 495"/>
                <a:gd name="T42" fmla="*/ 338 w 357"/>
                <a:gd name="T43" fmla="*/ 4 h 495"/>
                <a:gd name="T44" fmla="*/ 339 w 357"/>
                <a:gd name="T45" fmla="*/ 27 h 495"/>
                <a:gd name="T46" fmla="*/ 342 w 357"/>
                <a:gd name="T47" fmla="*/ 25 h 495"/>
                <a:gd name="T48" fmla="*/ 343 w 357"/>
                <a:gd name="T49" fmla="*/ 17 h 495"/>
                <a:gd name="T50" fmla="*/ 340 w 357"/>
                <a:gd name="T51" fmla="*/ 3 h 495"/>
                <a:gd name="T52" fmla="*/ 338 w 357"/>
                <a:gd name="T53" fmla="*/ 1 h 495"/>
                <a:gd name="T54" fmla="*/ 309 w 357"/>
                <a:gd name="T55" fmla="*/ 1 h 495"/>
                <a:gd name="T56" fmla="*/ 112 w 357"/>
                <a:gd name="T57" fmla="*/ 23 h 495"/>
                <a:gd name="T58" fmla="*/ 96 w 357"/>
                <a:gd name="T59" fmla="*/ 41 h 495"/>
                <a:gd name="T60" fmla="*/ 97 w 357"/>
                <a:gd name="T61" fmla="*/ 42 h 495"/>
                <a:gd name="T62" fmla="*/ 96 w 357"/>
                <a:gd name="T63" fmla="*/ 44 h 495"/>
                <a:gd name="T64" fmla="*/ 168 w 357"/>
                <a:gd name="T65" fmla="*/ 328 h 495"/>
                <a:gd name="T66" fmla="*/ 169 w 357"/>
                <a:gd name="T67" fmla="*/ 329 h 495"/>
                <a:gd name="T68" fmla="*/ 169 w 357"/>
                <a:gd name="T69" fmla="*/ 329 h 495"/>
                <a:gd name="T70" fmla="*/ 162 w 357"/>
                <a:gd name="T71" fmla="*/ 335 h 495"/>
                <a:gd name="T72" fmla="*/ 125 w 357"/>
                <a:gd name="T73" fmla="*/ 350 h 495"/>
                <a:gd name="T74" fmla="*/ 4 w 357"/>
                <a:gd name="T75" fmla="*/ 403 h 495"/>
                <a:gd name="T76" fmla="*/ 0 w 357"/>
                <a:gd name="T77" fmla="*/ 428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7" h="495">
                  <a:moveTo>
                    <a:pt x="325" y="48"/>
                  </a:moveTo>
                  <a:cubicBezTo>
                    <a:pt x="325" y="48"/>
                    <a:pt x="325" y="48"/>
                    <a:pt x="325" y="48"/>
                  </a:cubicBezTo>
                  <a:lnTo>
                    <a:pt x="325" y="48"/>
                  </a:lnTo>
                  <a:cubicBezTo>
                    <a:pt x="325" y="48"/>
                    <a:pt x="325" y="48"/>
                    <a:pt x="325" y="48"/>
                  </a:cubicBezTo>
                  <a:close/>
                  <a:moveTo>
                    <a:pt x="0" y="428"/>
                  </a:moveTo>
                  <a:cubicBezTo>
                    <a:pt x="0" y="453"/>
                    <a:pt x="11" y="470"/>
                    <a:pt x="13" y="473"/>
                  </a:cubicBezTo>
                  <a:cubicBezTo>
                    <a:pt x="13" y="474"/>
                    <a:pt x="16" y="480"/>
                    <a:pt x="26" y="484"/>
                  </a:cubicBezTo>
                  <a:cubicBezTo>
                    <a:pt x="37" y="490"/>
                    <a:pt x="57" y="495"/>
                    <a:pt x="96" y="495"/>
                  </a:cubicBezTo>
                  <a:cubicBezTo>
                    <a:pt x="169" y="495"/>
                    <a:pt x="270" y="450"/>
                    <a:pt x="283" y="445"/>
                  </a:cubicBezTo>
                  <a:lnTo>
                    <a:pt x="303" y="457"/>
                  </a:lnTo>
                  <a:lnTo>
                    <a:pt x="304" y="457"/>
                  </a:lnTo>
                  <a:cubicBezTo>
                    <a:pt x="304" y="457"/>
                    <a:pt x="347" y="458"/>
                    <a:pt x="353" y="438"/>
                  </a:cubicBezTo>
                  <a:cubicBezTo>
                    <a:pt x="355" y="431"/>
                    <a:pt x="357" y="420"/>
                    <a:pt x="357" y="403"/>
                  </a:cubicBezTo>
                  <a:cubicBezTo>
                    <a:pt x="357" y="379"/>
                    <a:pt x="354" y="341"/>
                    <a:pt x="341" y="280"/>
                  </a:cubicBezTo>
                  <a:cubicBezTo>
                    <a:pt x="332" y="240"/>
                    <a:pt x="330" y="202"/>
                    <a:pt x="330" y="170"/>
                  </a:cubicBezTo>
                  <a:cubicBezTo>
                    <a:pt x="330" y="151"/>
                    <a:pt x="331" y="134"/>
                    <a:pt x="332" y="121"/>
                  </a:cubicBezTo>
                  <a:cubicBezTo>
                    <a:pt x="326" y="91"/>
                    <a:pt x="322" y="71"/>
                    <a:pt x="322" y="71"/>
                  </a:cubicBezTo>
                  <a:cubicBezTo>
                    <a:pt x="320" y="62"/>
                    <a:pt x="321" y="57"/>
                    <a:pt x="321" y="57"/>
                  </a:cubicBezTo>
                  <a:cubicBezTo>
                    <a:pt x="321" y="53"/>
                    <a:pt x="321" y="50"/>
                    <a:pt x="323" y="47"/>
                  </a:cubicBezTo>
                  <a:cubicBezTo>
                    <a:pt x="310" y="56"/>
                    <a:pt x="289" y="64"/>
                    <a:pt x="253" y="68"/>
                  </a:cubicBezTo>
                  <a:cubicBezTo>
                    <a:pt x="143" y="81"/>
                    <a:pt x="66" y="51"/>
                    <a:pt x="113" y="25"/>
                  </a:cubicBezTo>
                  <a:cubicBezTo>
                    <a:pt x="160" y="0"/>
                    <a:pt x="338" y="4"/>
                    <a:pt x="338" y="4"/>
                  </a:cubicBezTo>
                  <a:cubicBezTo>
                    <a:pt x="338" y="4"/>
                    <a:pt x="343" y="15"/>
                    <a:pt x="339" y="27"/>
                  </a:cubicBezTo>
                  <a:cubicBezTo>
                    <a:pt x="340" y="26"/>
                    <a:pt x="341" y="26"/>
                    <a:pt x="342" y="25"/>
                  </a:cubicBezTo>
                  <a:cubicBezTo>
                    <a:pt x="343" y="22"/>
                    <a:pt x="343" y="19"/>
                    <a:pt x="343" y="17"/>
                  </a:cubicBezTo>
                  <a:cubicBezTo>
                    <a:pt x="343" y="9"/>
                    <a:pt x="341" y="3"/>
                    <a:pt x="340" y="3"/>
                  </a:cubicBezTo>
                  <a:cubicBezTo>
                    <a:pt x="340" y="2"/>
                    <a:pt x="339" y="1"/>
                    <a:pt x="338" y="1"/>
                  </a:cubicBezTo>
                  <a:cubicBezTo>
                    <a:pt x="338" y="1"/>
                    <a:pt x="327" y="1"/>
                    <a:pt x="309" y="1"/>
                  </a:cubicBezTo>
                  <a:cubicBezTo>
                    <a:pt x="257" y="1"/>
                    <a:pt x="148" y="3"/>
                    <a:pt x="112" y="23"/>
                  </a:cubicBezTo>
                  <a:cubicBezTo>
                    <a:pt x="102" y="28"/>
                    <a:pt x="96" y="34"/>
                    <a:pt x="96" y="41"/>
                  </a:cubicBezTo>
                  <a:cubicBezTo>
                    <a:pt x="96" y="42"/>
                    <a:pt x="96" y="42"/>
                    <a:pt x="97" y="42"/>
                  </a:cubicBezTo>
                  <a:cubicBezTo>
                    <a:pt x="96" y="43"/>
                    <a:pt x="96" y="43"/>
                    <a:pt x="96" y="44"/>
                  </a:cubicBezTo>
                  <a:lnTo>
                    <a:pt x="168" y="328"/>
                  </a:lnTo>
                  <a:lnTo>
                    <a:pt x="169" y="329"/>
                  </a:lnTo>
                  <a:lnTo>
                    <a:pt x="169" y="329"/>
                  </a:lnTo>
                  <a:cubicBezTo>
                    <a:pt x="169" y="329"/>
                    <a:pt x="168" y="331"/>
                    <a:pt x="162" y="335"/>
                  </a:cubicBezTo>
                  <a:cubicBezTo>
                    <a:pt x="156" y="339"/>
                    <a:pt x="145" y="344"/>
                    <a:pt x="125" y="350"/>
                  </a:cubicBezTo>
                  <a:cubicBezTo>
                    <a:pt x="70" y="367"/>
                    <a:pt x="18" y="362"/>
                    <a:pt x="4" y="403"/>
                  </a:cubicBezTo>
                  <a:cubicBezTo>
                    <a:pt x="1" y="412"/>
                    <a:pt x="0" y="420"/>
                    <a:pt x="0" y="428"/>
                  </a:cubicBezTo>
                  <a:close/>
                </a:path>
              </a:pathLst>
            </a:custGeom>
            <a:solidFill>
              <a:srgbClr val="000100"/>
            </a:solidFill>
            <a:ln w="28575" cap="flat">
              <a:solidFill>
                <a:srgbClr val="000000"/>
              </a:solidFill>
              <a:prstDash val="solid"/>
              <a:miter lim="800%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22"/>
            <p:cNvSpPr>
              <a:spLocks noEditPoints="1"/>
            </p:cNvSpPr>
            <p:nvPr/>
          </p:nvSpPr>
          <p:spPr bwMode="auto">
            <a:xfrm>
              <a:off x="3546" y="3509"/>
              <a:ext cx="535" cy="190"/>
            </a:xfrm>
            <a:custGeom>
              <a:avLst/>
              <a:gdLst>
                <a:gd name="T0" fmla="*/ 6 w 146"/>
                <a:gd name="T1" fmla="*/ 41 h 52"/>
                <a:gd name="T2" fmla="*/ 0 w 146"/>
                <a:gd name="T3" fmla="*/ 33 h 52"/>
                <a:gd name="T4" fmla="*/ 0 w 146"/>
                <a:gd name="T5" fmla="*/ 33 h 52"/>
                <a:gd name="T6" fmla="*/ 15 w 146"/>
                <a:gd name="T7" fmla="*/ 19 h 52"/>
                <a:gd name="T8" fmla="*/ 15 w 146"/>
                <a:gd name="T9" fmla="*/ 19 h 52"/>
                <a:gd name="T10" fmla="*/ 45 w 146"/>
                <a:gd name="T11" fmla="*/ 9 h 52"/>
                <a:gd name="T12" fmla="*/ 45 w 146"/>
                <a:gd name="T13" fmla="*/ 9 h 52"/>
                <a:gd name="T14" fmla="*/ 88 w 146"/>
                <a:gd name="T15" fmla="*/ 0 h 52"/>
                <a:gd name="T16" fmla="*/ 88 w 146"/>
                <a:gd name="T17" fmla="*/ 0 h 52"/>
                <a:gd name="T18" fmla="*/ 88 w 146"/>
                <a:gd name="T19" fmla="*/ 0 h 52"/>
                <a:gd name="T20" fmla="*/ 144 w 146"/>
                <a:gd name="T21" fmla="*/ 28 h 52"/>
                <a:gd name="T22" fmla="*/ 144 w 146"/>
                <a:gd name="T23" fmla="*/ 28 h 52"/>
                <a:gd name="T24" fmla="*/ 146 w 146"/>
                <a:gd name="T25" fmla="*/ 33 h 52"/>
                <a:gd name="T26" fmla="*/ 146 w 146"/>
                <a:gd name="T27" fmla="*/ 33 h 52"/>
                <a:gd name="T28" fmla="*/ 122 w 146"/>
                <a:gd name="T29" fmla="*/ 48 h 52"/>
                <a:gd name="T30" fmla="*/ 122 w 146"/>
                <a:gd name="T31" fmla="*/ 48 h 52"/>
                <a:gd name="T32" fmla="*/ 74 w 146"/>
                <a:gd name="T33" fmla="*/ 52 h 52"/>
                <a:gd name="T34" fmla="*/ 74 w 146"/>
                <a:gd name="T35" fmla="*/ 52 h 52"/>
                <a:gd name="T36" fmla="*/ 6 w 146"/>
                <a:gd name="T37" fmla="*/ 41 h 52"/>
                <a:gd name="T38" fmla="*/ 17 w 146"/>
                <a:gd name="T39" fmla="*/ 24 h 52"/>
                <a:gd name="T40" fmla="*/ 5 w 146"/>
                <a:gd name="T41" fmla="*/ 33 h 52"/>
                <a:gd name="T42" fmla="*/ 5 w 146"/>
                <a:gd name="T43" fmla="*/ 33 h 52"/>
                <a:gd name="T44" fmla="*/ 9 w 146"/>
                <a:gd name="T45" fmla="*/ 36 h 52"/>
                <a:gd name="T46" fmla="*/ 9 w 146"/>
                <a:gd name="T47" fmla="*/ 36 h 52"/>
                <a:gd name="T48" fmla="*/ 74 w 146"/>
                <a:gd name="T49" fmla="*/ 47 h 52"/>
                <a:gd name="T50" fmla="*/ 74 w 146"/>
                <a:gd name="T51" fmla="*/ 47 h 52"/>
                <a:gd name="T52" fmla="*/ 121 w 146"/>
                <a:gd name="T53" fmla="*/ 43 h 52"/>
                <a:gd name="T54" fmla="*/ 121 w 146"/>
                <a:gd name="T55" fmla="*/ 43 h 52"/>
                <a:gd name="T56" fmla="*/ 141 w 146"/>
                <a:gd name="T57" fmla="*/ 33 h 52"/>
                <a:gd name="T58" fmla="*/ 141 w 146"/>
                <a:gd name="T59" fmla="*/ 33 h 52"/>
                <a:gd name="T60" fmla="*/ 140 w 146"/>
                <a:gd name="T61" fmla="*/ 31 h 52"/>
                <a:gd name="T62" fmla="*/ 140 w 146"/>
                <a:gd name="T63" fmla="*/ 31 h 52"/>
                <a:gd name="T64" fmla="*/ 88 w 146"/>
                <a:gd name="T65" fmla="*/ 5 h 52"/>
                <a:gd name="T66" fmla="*/ 88 w 146"/>
                <a:gd name="T67" fmla="*/ 5 h 52"/>
                <a:gd name="T68" fmla="*/ 17 w 146"/>
                <a:gd name="T69" fmla="*/ 24 h 52"/>
                <a:gd name="T70" fmla="*/ 88 w 146"/>
                <a:gd name="T71" fmla="*/ 5 h 52"/>
                <a:gd name="T72" fmla="*/ 88 w 146"/>
                <a:gd name="T73" fmla="*/ 3 h 52"/>
                <a:gd name="T74" fmla="*/ 88 w 146"/>
                <a:gd name="T75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6" h="52">
                  <a:moveTo>
                    <a:pt x="6" y="41"/>
                  </a:moveTo>
                  <a:cubicBezTo>
                    <a:pt x="2" y="39"/>
                    <a:pt x="0" y="36"/>
                    <a:pt x="0" y="33"/>
                  </a:cubicBezTo>
                  <a:lnTo>
                    <a:pt x="0" y="33"/>
                  </a:lnTo>
                  <a:cubicBezTo>
                    <a:pt x="1" y="26"/>
                    <a:pt x="7" y="23"/>
                    <a:pt x="15" y="19"/>
                  </a:cubicBezTo>
                  <a:lnTo>
                    <a:pt x="15" y="19"/>
                  </a:lnTo>
                  <a:cubicBezTo>
                    <a:pt x="23" y="15"/>
                    <a:pt x="34" y="12"/>
                    <a:pt x="45" y="9"/>
                  </a:cubicBezTo>
                  <a:lnTo>
                    <a:pt x="45" y="9"/>
                  </a:lnTo>
                  <a:cubicBezTo>
                    <a:pt x="66" y="4"/>
                    <a:pt x="88" y="0"/>
                    <a:pt x="88" y="0"/>
                  </a:cubicBezTo>
                  <a:lnTo>
                    <a:pt x="88" y="0"/>
                  </a:lnTo>
                  <a:lnTo>
                    <a:pt x="88" y="0"/>
                  </a:lnTo>
                  <a:cubicBezTo>
                    <a:pt x="89" y="0"/>
                    <a:pt x="129" y="4"/>
                    <a:pt x="144" y="28"/>
                  </a:cubicBezTo>
                  <a:lnTo>
                    <a:pt x="144" y="28"/>
                  </a:lnTo>
                  <a:cubicBezTo>
                    <a:pt x="145" y="30"/>
                    <a:pt x="146" y="31"/>
                    <a:pt x="146" y="33"/>
                  </a:cubicBezTo>
                  <a:lnTo>
                    <a:pt x="146" y="33"/>
                  </a:lnTo>
                  <a:cubicBezTo>
                    <a:pt x="145" y="42"/>
                    <a:pt x="135" y="45"/>
                    <a:pt x="122" y="48"/>
                  </a:cubicBezTo>
                  <a:lnTo>
                    <a:pt x="122" y="48"/>
                  </a:lnTo>
                  <a:cubicBezTo>
                    <a:pt x="109" y="51"/>
                    <a:pt x="91" y="52"/>
                    <a:pt x="74" y="52"/>
                  </a:cubicBezTo>
                  <a:lnTo>
                    <a:pt x="74" y="52"/>
                  </a:lnTo>
                  <a:cubicBezTo>
                    <a:pt x="46" y="52"/>
                    <a:pt x="18" y="49"/>
                    <a:pt x="6" y="41"/>
                  </a:cubicBezTo>
                  <a:close/>
                  <a:moveTo>
                    <a:pt x="17" y="24"/>
                  </a:moveTo>
                  <a:cubicBezTo>
                    <a:pt x="9" y="27"/>
                    <a:pt x="5" y="31"/>
                    <a:pt x="5" y="33"/>
                  </a:cubicBezTo>
                  <a:lnTo>
                    <a:pt x="5" y="33"/>
                  </a:lnTo>
                  <a:cubicBezTo>
                    <a:pt x="5" y="33"/>
                    <a:pt x="6" y="35"/>
                    <a:pt x="9" y="36"/>
                  </a:cubicBezTo>
                  <a:lnTo>
                    <a:pt x="9" y="36"/>
                  </a:lnTo>
                  <a:cubicBezTo>
                    <a:pt x="19" y="43"/>
                    <a:pt x="46" y="47"/>
                    <a:pt x="74" y="47"/>
                  </a:cubicBezTo>
                  <a:lnTo>
                    <a:pt x="74" y="47"/>
                  </a:lnTo>
                  <a:cubicBezTo>
                    <a:pt x="91" y="47"/>
                    <a:pt x="108" y="46"/>
                    <a:pt x="121" y="43"/>
                  </a:cubicBezTo>
                  <a:lnTo>
                    <a:pt x="121" y="43"/>
                  </a:lnTo>
                  <a:cubicBezTo>
                    <a:pt x="134" y="40"/>
                    <a:pt x="141" y="35"/>
                    <a:pt x="141" y="33"/>
                  </a:cubicBezTo>
                  <a:lnTo>
                    <a:pt x="141" y="33"/>
                  </a:lnTo>
                  <a:cubicBezTo>
                    <a:pt x="141" y="32"/>
                    <a:pt x="140" y="32"/>
                    <a:pt x="140" y="31"/>
                  </a:cubicBezTo>
                  <a:lnTo>
                    <a:pt x="140" y="31"/>
                  </a:lnTo>
                  <a:cubicBezTo>
                    <a:pt x="128" y="11"/>
                    <a:pt x="92" y="6"/>
                    <a:pt x="88" y="5"/>
                  </a:cubicBezTo>
                  <a:lnTo>
                    <a:pt x="88" y="5"/>
                  </a:lnTo>
                  <a:cubicBezTo>
                    <a:pt x="84" y="6"/>
                    <a:pt x="39" y="14"/>
                    <a:pt x="17" y="24"/>
                  </a:cubicBezTo>
                  <a:close/>
                  <a:moveTo>
                    <a:pt x="88" y="5"/>
                  </a:moveTo>
                  <a:lnTo>
                    <a:pt x="88" y="3"/>
                  </a:lnTo>
                  <a:lnTo>
                    <a:pt x="88" y="5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solidFill>
                <a:srgbClr val="000000"/>
              </a:solidFill>
              <a:prstDash val="solid"/>
              <a:miter lim="800%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23"/>
            <p:cNvSpPr>
              <a:spLocks noEditPoints="1"/>
            </p:cNvSpPr>
            <p:nvPr/>
          </p:nvSpPr>
          <p:spPr bwMode="auto">
            <a:xfrm>
              <a:off x="2534" y="2532"/>
              <a:ext cx="2664" cy="955"/>
            </a:xfrm>
            <a:custGeom>
              <a:avLst/>
              <a:gdLst>
                <a:gd name="T0" fmla="*/ 412 w 727"/>
                <a:gd name="T1" fmla="*/ 1 h 261"/>
                <a:gd name="T2" fmla="*/ 402 w 727"/>
                <a:gd name="T3" fmla="*/ 0 h 261"/>
                <a:gd name="T4" fmla="*/ 402 w 727"/>
                <a:gd name="T5" fmla="*/ 5 h 261"/>
                <a:gd name="T6" fmla="*/ 412 w 727"/>
                <a:gd name="T7" fmla="*/ 6 h 261"/>
                <a:gd name="T8" fmla="*/ 412 w 727"/>
                <a:gd name="T9" fmla="*/ 1 h 261"/>
                <a:gd name="T10" fmla="*/ 697 w 727"/>
                <a:gd name="T11" fmla="*/ 101 h 261"/>
                <a:gd name="T12" fmla="*/ 617 w 727"/>
                <a:gd name="T13" fmla="*/ 95 h 261"/>
                <a:gd name="T14" fmla="*/ 581 w 727"/>
                <a:gd name="T15" fmla="*/ 96 h 261"/>
                <a:gd name="T16" fmla="*/ 575 w 727"/>
                <a:gd name="T17" fmla="*/ 96 h 261"/>
                <a:gd name="T18" fmla="*/ 575 w 727"/>
                <a:gd name="T19" fmla="*/ 96 h 261"/>
                <a:gd name="T20" fmla="*/ 575 w 727"/>
                <a:gd name="T21" fmla="*/ 101 h 261"/>
                <a:gd name="T22" fmla="*/ 581 w 727"/>
                <a:gd name="T23" fmla="*/ 101 h 261"/>
                <a:gd name="T24" fmla="*/ 617 w 727"/>
                <a:gd name="T25" fmla="*/ 100 h 261"/>
                <a:gd name="T26" fmla="*/ 696 w 727"/>
                <a:gd name="T27" fmla="*/ 106 h 261"/>
                <a:gd name="T28" fmla="*/ 721 w 727"/>
                <a:gd name="T29" fmla="*/ 121 h 261"/>
                <a:gd name="T30" fmla="*/ 694 w 727"/>
                <a:gd name="T31" fmla="*/ 147 h 261"/>
                <a:gd name="T32" fmla="*/ 437 w 727"/>
                <a:gd name="T33" fmla="*/ 238 h 261"/>
                <a:gd name="T34" fmla="*/ 417 w 727"/>
                <a:gd name="T35" fmla="*/ 239 h 261"/>
                <a:gd name="T36" fmla="*/ 307 w 727"/>
                <a:gd name="T37" fmla="*/ 203 h 261"/>
                <a:gd name="T38" fmla="*/ 259 w 727"/>
                <a:gd name="T39" fmla="*/ 225 h 261"/>
                <a:gd name="T40" fmla="*/ 147 w 727"/>
                <a:gd name="T41" fmla="*/ 256 h 261"/>
                <a:gd name="T42" fmla="*/ 85 w 727"/>
                <a:gd name="T43" fmla="*/ 247 h 261"/>
                <a:gd name="T44" fmla="*/ 59 w 727"/>
                <a:gd name="T45" fmla="*/ 227 h 261"/>
                <a:gd name="T46" fmla="*/ 81 w 727"/>
                <a:gd name="T47" fmla="*/ 205 h 261"/>
                <a:gd name="T48" fmla="*/ 156 w 727"/>
                <a:gd name="T49" fmla="*/ 143 h 261"/>
                <a:gd name="T50" fmla="*/ 118 w 727"/>
                <a:gd name="T51" fmla="*/ 127 h 261"/>
                <a:gd name="T52" fmla="*/ 91 w 727"/>
                <a:gd name="T53" fmla="*/ 129 h 261"/>
                <a:gd name="T54" fmla="*/ 75 w 727"/>
                <a:gd name="T55" fmla="*/ 129 h 261"/>
                <a:gd name="T56" fmla="*/ 24 w 727"/>
                <a:gd name="T57" fmla="*/ 118 h 261"/>
                <a:gd name="T58" fmla="*/ 6 w 727"/>
                <a:gd name="T59" fmla="*/ 93 h 261"/>
                <a:gd name="T60" fmla="*/ 49 w 727"/>
                <a:gd name="T61" fmla="*/ 50 h 261"/>
                <a:gd name="T62" fmla="*/ 48 w 727"/>
                <a:gd name="T63" fmla="*/ 45 h 261"/>
                <a:gd name="T64" fmla="*/ 0 w 727"/>
                <a:gd name="T65" fmla="*/ 93 h 261"/>
                <a:gd name="T66" fmla="*/ 75 w 727"/>
                <a:gd name="T67" fmla="*/ 135 h 261"/>
                <a:gd name="T68" fmla="*/ 92 w 727"/>
                <a:gd name="T69" fmla="*/ 134 h 261"/>
                <a:gd name="T70" fmla="*/ 118 w 727"/>
                <a:gd name="T71" fmla="*/ 132 h 261"/>
                <a:gd name="T72" fmla="*/ 144 w 727"/>
                <a:gd name="T73" fmla="*/ 136 h 261"/>
                <a:gd name="T74" fmla="*/ 151 w 727"/>
                <a:gd name="T75" fmla="*/ 143 h 261"/>
                <a:gd name="T76" fmla="*/ 78 w 727"/>
                <a:gd name="T77" fmla="*/ 201 h 261"/>
                <a:gd name="T78" fmla="*/ 54 w 727"/>
                <a:gd name="T79" fmla="*/ 227 h 261"/>
                <a:gd name="T80" fmla="*/ 147 w 727"/>
                <a:gd name="T81" fmla="*/ 261 h 261"/>
                <a:gd name="T82" fmla="*/ 262 w 727"/>
                <a:gd name="T83" fmla="*/ 229 h 261"/>
                <a:gd name="T84" fmla="*/ 307 w 727"/>
                <a:gd name="T85" fmla="*/ 208 h 261"/>
                <a:gd name="T86" fmla="*/ 417 w 727"/>
                <a:gd name="T87" fmla="*/ 245 h 261"/>
                <a:gd name="T88" fmla="*/ 438 w 727"/>
                <a:gd name="T89" fmla="*/ 243 h 261"/>
                <a:gd name="T90" fmla="*/ 697 w 727"/>
                <a:gd name="T91" fmla="*/ 152 h 261"/>
                <a:gd name="T92" fmla="*/ 727 w 727"/>
                <a:gd name="T93" fmla="*/ 121 h 261"/>
                <a:gd name="T94" fmla="*/ 697 w 727"/>
                <a:gd name="T95" fmla="*/ 101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27" h="261">
                  <a:moveTo>
                    <a:pt x="412" y="1"/>
                  </a:moveTo>
                  <a:cubicBezTo>
                    <a:pt x="409" y="0"/>
                    <a:pt x="406" y="0"/>
                    <a:pt x="402" y="0"/>
                  </a:cubicBezTo>
                  <a:cubicBezTo>
                    <a:pt x="402" y="2"/>
                    <a:pt x="402" y="3"/>
                    <a:pt x="402" y="5"/>
                  </a:cubicBezTo>
                  <a:cubicBezTo>
                    <a:pt x="405" y="5"/>
                    <a:pt x="409" y="6"/>
                    <a:pt x="412" y="6"/>
                  </a:cubicBezTo>
                  <a:cubicBezTo>
                    <a:pt x="412" y="4"/>
                    <a:pt x="412" y="2"/>
                    <a:pt x="412" y="1"/>
                  </a:cubicBezTo>
                  <a:close/>
                  <a:moveTo>
                    <a:pt x="697" y="101"/>
                  </a:moveTo>
                  <a:cubicBezTo>
                    <a:pt x="679" y="97"/>
                    <a:pt x="652" y="95"/>
                    <a:pt x="617" y="95"/>
                  </a:cubicBezTo>
                  <a:cubicBezTo>
                    <a:pt x="606" y="95"/>
                    <a:pt x="594" y="95"/>
                    <a:pt x="581" y="96"/>
                  </a:cubicBezTo>
                  <a:cubicBezTo>
                    <a:pt x="579" y="96"/>
                    <a:pt x="577" y="96"/>
                    <a:pt x="575" y="96"/>
                  </a:cubicBezTo>
                  <a:lnTo>
                    <a:pt x="575" y="96"/>
                  </a:lnTo>
                  <a:cubicBezTo>
                    <a:pt x="575" y="98"/>
                    <a:pt x="575" y="99"/>
                    <a:pt x="575" y="101"/>
                  </a:cubicBezTo>
                  <a:cubicBezTo>
                    <a:pt x="577" y="101"/>
                    <a:pt x="579" y="101"/>
                    <a:pt x="581" y="101"/>
                  </a:cubicBezTo>
                  <a:cubicBezTo>
                    <a:pt x="594" y="101"/>
                    <a:pt x="606" y="100"/>
                    <a:pt x="617" y="100"/>
                  </a:cubicBezTo>
                  <a:cubicBezTo>
                    <a:pt x="652" y="100"/>
                    <a:pt x="678" y="102"/>
                    <a:pt x="696" y="106"/>
                  </a:cubicBezTo>
                  <a:cubicBezTo>
                    <a:pt x="714" y="110"/>
                    <a:pt x="722" y="116"/>
                    <a:pt x="721" y="121"/>
                  </a:cubicBezTo>
                  <a:cubicBezTo>
                    <a:pt x="722" y="126"/>
                    <a:pt x="713" y="136"/>
                    <a:pt x="694" y="147"/>
                  </a:cubicBezTo>
                  <a:cubicBezTo>
                    <a:pt x="631" y="185"/>
                    <a:pt x="540" y="225"/>
                    <a:pt x="437" y="238"/>
                  </a:cubicBezTo>
                  <a:cubicBezTo>
                    <a:pt x="430" y="239"/>
                    <a:pt x="423" y="239"/>
                    <a:pt x="417" y="239"/>
                  </a:cubicBezTo>
                  <a:cubicBezTo>
                    <a:pt x="359" y="239"/>
                    <a:pt x="341" y="204"/>
                    <a:pt x="307" y="203"/>
                  </a:cubicBezTo>
                  <a:cubicBezTo>
                    <a:pt x="294" y="203"/>
                    <a:pt x="279" y="209"/>
                    <a:pt x="259" y="225"/>
                  </a:cubicBezTo>
                  <a:cubicBezTo>
                    <a:pt x="232" y="247"/>
                    <a:pt x="187" y="256"/>
                    <a:pt x="147" y="256"/>
                  </a:cubicBezTo>
                  <a:cubicBezTo>
                    <a:pt x="123" y="256"/>
                    <a:pt x="101" y="252"/>
                    <a:pt x="85" y="247"/>
                  </a:cubicBezTo>
                  <a:cubicBezTo>
                    <a:pt x="68" y="242"/>
                    <a:pt x="59" y="234"/>
                    <a:pt x="59" y="227"/>
                  </a:cubicBezTo>
                  <a:cubicBezTo>
                    <a:pt x="59" y="222"/>
                    <a:pt x="65" y="214"/>
                    <a:pt x="81" y="205"/>
                  </a:cubicBezTo>
                  <a:cubicBezTo>
                    <a:pt x="129" y="179"/>
                    <a:pt x="155" y="159"/>
                    <a:pt x="156" y="143"/>
                  </a:cubicBezTo>
                  <a:cubicBezTo>
                    <a:pt x="156" y="131"/>
                    <a:pt x="142" y="127"/>
                    <a:pt x="118" y="127"/>
                  </a:cubicBezTo>
                  <a:cubicBezTo>
                    <a:pt x="111" y="127"/>
                    <a:pt x="102" y="127"/>
                    <a:pt x="91" y="129"/>
                  </a:cubicBezTo>
                  <a:cubicBezTo>
                    <a:pt x="85" y="129"/>
                    <a:pt x="80" y="129"/>
                    <a:pt x="75" y="129"/>
                  </a:cubicBezTo>
                  <a:cubicBezTo>
                    <a:pt x="54" y="129"/>
                    <a:pt x="36" y="125"/>
                    <a:pt x="24" y="118"/>
                  </a:cubicBezTo>
                  <a:cubicBezTo>
                    <a:pt x="12" y="111"/>
                    <a:pt x="6" y="102"/>
                    <a:pt x="6" y="93"/>
                  </a:cubicBezTo>
                  <a:cubicBezTo>
                    <a:pt x="5" y="80"/>
                    <a:pt x="18" y="63"/>
                    <a:pt x="49" y="50"/>
                  </a:cubicBezTo>
                  <a:cubicBezTo>
                    <a:pt x="49" y="48"/>
                    <a:pt x="48" y="47"/>
                    <a:pt x="48" y="45"/>
                  </a:cubicBezTo>
                  <a:cubicBezTo>
                    <a:pt x="15" y="59"/>
                    <a:pt x="1" y="76"/>
                    <a:pt x="0" y="93"/>
                  </a:cubicBezTo>
                  <a:cubicBezTo>
                    <a:pt x="1" y="117"/>
                    <a:pt x="31" y="135"/>
                    <a:pt x="75" y="135"/>
                  </a:cubicBezTo>
                  <a:cubicBezTo>
                    <a:pt x="80" y="135"/>
                    <a:pt x="86" y="134"/>
                    <a:pt x="92" y="134"/>
                  </a:cubicBezTo>
                  <a:cubicBezTo>
                    <a:pt x="102" y="133"/>
                    <a:pt x="111" y="132"/>
                    <a:pt x="118" y="132"/>
                  </a:cubicBezTo>
                  <a:cubicBezTo>
                    <a:pt x="130" y="132"/>
                    <a:pt x="139" y="134"/>
                    <a:pt x="144" y="136"/>
                  </a:cubicBezTo>
                  <a:cubicBezTo>
                    <a:pt x="149" y="138"/>
                    <a:pt x="151" y="140"/>
                    <a:pt x="151" y="143"/>
                  </a:cubicBezTo>
                  <a:cubicBezTo>
                    <a:pt x="152" y="153"/>
                    <a:pt x="126" y="175"/>
                    <a:pt x="78" y="201"/>
                  </a:cubicBezTo>
                  <a:cubicBezTo>
                    <a:pt x="62" y="209"/>
                    <a:pt x="54" y="218"/>
                    <a:pt x="54" y="227"/>
                  </a:cubicBezTo>
                  <a:cubicBezTo>
                    <a:pt x="55" y="249"/>
                    <a:pt x="98" y="260"/>
                    <a:pt x="147" y="261"/>
                  </a:cubicBezTo>
                  <a:cubicBezTo>
                    <a:pt x="188" y="261"/>
                    <a:pt x="233" y="252"/>
                    <a:pt x="262" y="229"/>
                  </a:cubicBezTo>
                  <a:cubicBezTo>
                    <a:pt x="282" y="213"/>
                    <a:pt x="296" y="208"/>
                    <a:pt x="307" y="208"/>
                  </a:cubicBezTo>
                  <a:cubicBezTo>
                    <a:pt x="336" y="208"/>
                    <a:pt x="356" y="244"/>
                    <a:pt x="417" y="245"/>
                  </a:cubicBezTo>
                  <a:cubicBezTo>
                    <a:pt x="423" y="245"/>
                    <a:pt x="430" y="244"/>
                    <a:pt x="438" y="243"/>
                  </a:cubicBezTo>
                  <a:cubicBezTo>
                    <a:pt x="542" y="230"/>
                    <a:pt x="633" y="190"/>
                    <a:pt x="697" y="152"/>
                  </a:cubicBezTo>
                  <a:cubicBezTo>
                    <a:pt x="716" y="140"/>
                    <a:pt x="726" y="131"/>
                    <a:pt x="727" y="121"/>
                  </a:cubicBezTo>
                  <a:cubicBezTo>
                    <a:pt x="726" y="111"/>
                    <a:pt x="715" y="105"/>
                    <a:pt x="697" y="101"/>
                  </a:cubicBezTo>
                  <a:close/>
                </a:path>
              </a:pathLst>
            </a:custGeom>
            <a:solidFill>
              <a:srgbClr val="000000"/>
            </a:solidFill>
            <a:ln w="6350" cap="flat">
              <a:solidFill>
                <a:srgbClr val="000000"/>
              </a:solidFill>
              <a:prstDash val="solid"/>
              <a:miter lim="800%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24"/>
            <p:cNvSpPr>
              <a:spLocks noEditPoints="1"/>
            </p:cNvSpPr>
            <p:nvPr/>
          </p:nvSpPr>
          <p:spPr bwMode="auto">
            <a:xfrm>
              <a:off x="1717" y="2104"/>
              <a:ext cx="4089" cy="2023"/>
            </a:xfrm>
            <a:custGeom>
              <a:avLst/>
              <a:gdLst>
                <a:gd name="T0" fmla="*/ 275 w 1116"/>
                <a:gd name="T1" fmla="*/ 174 h 553"/>
                <a:gd name="T2" fmla="*/ 277 w 1116"/>
                <a:gd name="T3" fmla="*/ 178 h 553"/>
                <a:gd name="T4" fmla="*/ 610 w 1116"/>
                <a:gd name="T5" fmla="*/ 0 h 553"/>
                <a:gd name="T6" fmla="*/ 603 w 1116"/>
                <a:gd name="T7" fmla="*/ 165 h 553"/>
                <a:gd name="T8" fmla="*/ 476 w 1116"/>
                <a:gd name="T9" fmla="*/ 186 h 553"/>
                <a:gd name="T10" fmla="*/ 487 w 1116"/>
                <a:gd name="T11" fmla="*/ 182 h 553"/>
                <a:gd name="T12" fmla="*/ 395 w 1116"/>
                <a:gd name="T13" fmla="*/ 0 h 553"/>
                <a:gd name="T14" fmla="*/ 0 w 1116"/>
                <a:gd name="T15" fmla="*/ 21 h 553"/>
                <a:gd name="T16" fmla="*/ 637 w 1116"/>
                <a:gd name="T17" fmla="*/ 32 h 553"/>
                <a:gd name="T18" fmla="*/ 637 w 1116"/>
                <a:gd name="T19" fmla="*/ 32 h 553"/>
                <a:gd name="T20" fmla="*/ 82 w 1116"/>
                <a:gd name="T21" fmla="*/ 0 h 553"/>
                <a:gd name="T22" fmla="*/ 432 w 1116"/>
                <a:gd name="T23" fmla="*/ 24 h 553"/>
                <a:gd name="T24" fmla="*/ 542 w 1116"/>
                <a:gd name="T25" fmla="*/ 394 h 553"/>
                <a:gd name="T26" fmla="*/ 542 w 1116"/>
                <a:gd name="T27" fmla="*/ 394 h 553"/>
                <a:gd name="T28" fmla="*/ 602 w 1116"/>
                <a:gd name="T29" fmla="*/ 387 h 553"/>
                <a:gd name="T30" fmla="*/ 677 w 1116"/>
                <a:gd name="T31" fmla="*/ 358 h 553"/>
                <a:gd name="T32" fmla="*/ 1096 w 1116"/>
                <a:gd name="T33" fmla="*/ 0 h 553"/>
                <a:gd name="T34" fmla="*/ 630 w 1116"/>
                <a:gd name="T35" fmla="*/ 245 h 553"/>
                <a:gd name="T36" fmla="*/ 830 w 1116"/>
                <a:gd name="T37" fmla="*/ 212 h 553"/>
                <a:gd name="T38" fmla="*/ 830 w 1116"/>
                <a:gd name="T39" fmla="*/ 212 h 553"/>
                <a:gd name="T40" fmla="*/ 759 w 1116"/>
                <a:gd name="T41" fmla="*/ 66 h 553"/>
                <a:gd name="T42" fmla="*/ 990 w 1116"/>
                <a:gd name="T43" fmla="*/ 0 h 553"/>
                <a:gd name="T44" fmla="*/ 769 w 1116"/>
                <a:gd name="T45" fmla="*/ 0 h 553"/>
                <a:gd name="T46" fmla="*/ 769 w 1116"/>
                <a:gd name="T47" fmla="*/ 0 h 553"/>
                <a:gd name="T48" fmla="*/ 624 w 1116"/>
                <a:gd name="T49" fmla="*/ 91 h 553"/>
                <a:gd name="T50" fmla="*/ 875 w 1116"/>
                <a:gd name="T51" fmla="*/ 0 h 553"/>
                <a:gd name="T52" fmla="*/ 936 w 1116"/>
                <a:gd name="T53" fmla="*/ 0 h 553"/>
                <a:gd name="T54" fmla="*/ 235 w 1116"/>
                <a:gd name="T55" fmla="*/ 0 h 553"/>
                <a:gd name="T56" fmla="*/ 242 w 1116"/>
                <a:gd name="T57" fmla="*/ 0 h 553"/>
                <a:gd name="T58" fmla="*/ 326 w 1116"/>
                <a:gd name="T59" fmla="*/ 503 h 553"/>
                <a:gd name="T60" fmla="*/ 487 w 1116"/>
                <a:gd name="T61" fmla="*/ 548 h 553"/>
                <a:gd name="T62" fmla="*/ 745 w 1116"/>
                <a:gd name="T63" fmla="*/ 343 h 553"/>
                <a:gd name="T64" fmla="*/ 745 w 1116"/>
                <a:gd name="T65" fmla="*/ 343 h 553"/>
                <a:gd name="T66" fmla="*/ 404 w 1116"/>
                <a:gd name="T67" fmla="*/ 531 h 553"/>
                <a:gd name="T68" fmla="*/ 359 w 1116"/>
                <a:gd name="T69" fmla="*/ 516 h 553"/>
                <a:gd name="T70" fmla="*/ 546 w 1116"/>
                <a:gd name="T71" fmla="*/ 435 h 553"/>
                <a:gd name="T72" fmla="*/ 546 w 1116"/>
                <a:gd name="T73" fmla="*/ 435 h 553"/>
                <a:gd name="T74" fmla="*/ 650 w 1116"/>
                <a:gd name="T75" fmla="*/ 545 h 553"/>
                <a:gd name="T76" fmla="*/ 598 w 1116"/>
                <a:gd name="T77" fmla="*/ 551 h 553"/>
                <a:gd name="T78" fmla="*/ 929 w 1116"/>
                <a:gd name="T79" fmla="*/ 220 h 553"/>
                <a:gd name="T80" fmla="*/ 823 w 1116"/>
                <a:gd name="T81" fmla="*/ 486 h 553"/>
                <a:gd name="T82" fmla="*/ 823 w 1116"/>
                <a:gd name="T83" fmla="*/ 486 h 553"/>
                <a:gd name="T84" fmla="*/ 719 w 1116"/>
                <a:gd name="T85" fmla="*/ 529 h 553"/>
                <a:gd name="T86" fmla="*/ 168 w 1116"/>
                <a:gd name="T87" fmla="*/ 394 h 553"/>
                <a:gd name="T88" fmla="*/ 72 w 1116"/>
                <a:gd name="T89" fmla="*/ 269 h 553"/>
                <a:gd name="T90" fmla="*/ 270 w 1116"/>
                <a:gd name="T91" fmla="*/ 125 h 553"/>
                <a:gd name="T92" fmla="*/ 270 w 1116"/>
                <a:gd name="T93" fmla="*/ 125 h 553"/>
                <a:gd name="T94" fmla="*/ 229 w 1116"/>
                <a:gd name="T95" fmla="*/ 226 h 553"/>
                <a:gd name="T96" fmla="*/ 56 w 1116"/>
                <a:gd name="T97" fmla="*/ 239 h 553"/>
                <a:gd name="T98" fmla="*/ 286 w 1116"/>
                <a:gd name="T99" fmla="*/ 482 h 553"/>
                <a:gd name="T100" fmla="*/ 182 w 1116"/>
                <a:gd name="T101" fmla="*/ 0 h 553"/>
                <a:gd name="T102" fmla="*/ 182 w 1116"/>
                <a:gd name="T103" fmla="*/ 0 h 553"/>
                <a:gd name="T104" fmla="*/ 346 w 1116"/>
                <a:gd name="T105" fmla="*/ 377 h 553"/>
                <a:gd name="T106" fmla="*/ 226 w 1116"/>
                <a:gd name="T107" fmla="*/ 443 h 553"/>
                <a:gd name="T108" fmla="*/ 13 w 1116"/>
                <a:gd name="T109" fmla="*/ 115 h 553"/>
                <a:gd name="T110" fmla="*/ 293 w 1116"/>
                <a:gd name="T111" fmla="*/ 323 h 553"/>
                <a:gd name="T112" fmla="*/ 196 w 1116"/>
                <a:gd name="T113" fmla="*/ 420 h 553"/>
                <a:gd name="T114" fmla="*/ 139 w 1116"/>
                <a:gd name="T115" fmla="*/ 363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16" h="553">
                  <a:moveTo>
                    <a:pt x="560" y="163"/>
                  </a:moveTo>
                  <a:lnTo>
                    <a:pt x="555" y="160"/>
                  </a:lnTo>
                  <a:lnTo>
                    <a:pt x="560" y="163"/>
                  </a:lnTo>
                  <a:close/>
                  <a:moveTo>
                    <a:pt x="275" y="174"/>
                  </a:moveTo>
                  <a:cubicBezTo>
                    <a:pt x="275" y="173"/>
                    <a:pt x="275" y="173"/>
                    <a:pt x="275" y="173"/>
                  </a:cubicBezTo>
                  <a:lnTo>
                    <a:pt x="275" y="173"/>
                  </a:lnTo>
                  <a:cubicBezTo>
                    <a:pt x="275" y="173"/>
                    <a:pt x="275" y="173"/>
                    <a:pt x="275" y="174"/>
                  </a:cubicBezTo>
                  <a:close/>
                  <a:moveTo>
                    <a:pt x="277" y="178"/>
                  </a:moveTo>
                  <a:cubicBezTo>
                    <a:pt x="277" y="178"/>
                    <a:pt x="277" y="178"/>
                    <a:pt x="277" y="178"/>
                  </a:cubicBezTo>
                  <a:cubicBezTo>
                    <a:pt x="277" y="178"/>
                    <a:pt x="277" y="178"/>
                    <a:pt x="277" y="178"/>
                  </a:cubicBezTo>
                  <a:close/>
                  <a:moveTo>
                    <a:pt x="616" y="0"/>
                  </a:moveTo>
                  <a:lnTo>
                    <a:pt x="610" y="0"/>
                  </a:lnTo>
                  <a:cubicBezTo>
                    <a:pt x="611" y="1"/>
                    <a:pt x="611" y="3"/>
                    <a:pt x="611" y="4"/>
                  </a:cubicBezTo>
                  <a:lnTo>
                    <a:pt x="616" y="0"/>
                  </a:lnTo>
                  <a:close/>
                  <a:moveTo>
                    <a:pt x="603" y="165"/>
                  </a:moveTo>
                  <a:lnTo>
                    <a:pt x="603" y="165"/>
                  </a:lnTo>
                  <a:cubicBezTo>
                    <a:pt x="603" y="165"/>
                    <a:pt x="603" y="165"/>
                    <a:pt x="603" y="165"/>
                  </a:cubicBezTo>
                  <a:cubicBezTo>
                    <a:pt x="603" y="165"/>
                    <a:pt x="603" y="165"/>
                    <a:pt x="603" y="165"/>
                  </a:cubicBezTo>
                  <a:close/>
                  <a:moveTo>
                    <a:pt x="476" y="186"/>
                  </a:moveTo>
                  <a:cubicBezTo>
                    <a:pt x="476" y="186"/>
                    <a:pt x="476" y="186"/>
                    <a:pt x="476" y="186"/>
                  </a:cubicBezTo>
                  <a:lnTo>
                    <a:pt x="476" y="186"/>
                  </a:lnTo>
                  <a:cubicBezTo>
                    <a:pt x="476" y="186"/>
                    <a:pt x="476" y="186"/>
                    <a:pt x="476" y="186"/>
                  </a:cubicBezTo>
                  <a:close/>
                  <a:moveTo>
                    <a:pt x="487" y="182"/>
                  </a:moveTo>
                  <a:cubicBezTo>
                    <a:pt x="487" y="182"/>
                    <a:pt x="487" y="182"/>
                    <a:pt x="487" y="182"/>
                  </a:cubicBezTo>
                  <a:cubicBezTo>
                    <a:pt x="487" y="182"/>
                    <a:pt x="487" y="182"/>
                    <a:pt x="487" y="182"/>
                  </a:cubicBezTo>
                  <a:close/>
                  <a:moveTo>
                    <a:pt x="324" y="78"/>
                  </a:moveTo>
                  <a:lnTo>
                    <a:pt x="403" y="0"/>
                  </a:lnTo>
                  <a:lnTo>
                    <a:pt x="395" y="0"/>
                  </a:lnTo>
                  <a:lnTo>
                    <a:pt x="314" y="81"/>
                  </a:lnTo>
                  <a:cubicBezTo>
                    <a:pt x="317" y="80"/>
                    <a:pt x="320" y="79"/>
                    <a:pt x="324" y="78"/>
                  </a:cubicBezTo>
                  <a:close/>
                  <a:moveTo>
                    <a:pt x="21" y="0"/>
                  </a:moveTo>
                  <a:lnTo>
                    <a:pt x="0" y="21"/>
                  </a:lnTo>
                  <a:cubicBezTo>
                    <a:pt x="1" y="23"/>
                    <a:pt x="1" y="25"/>
                    <a:pt x="1" y="28"/>
                  </a:cubicBezTo>
                  <a:lnTo>
                    <a:pt x="29" y="0"/>
                  </a:lnTo>
                  <a:lnTo>
                    <a:pt x="21" y="0"/>
                  </a:lnTo>
                  <a:close/>
                  <a:moveTo>
                    <a:pt x="637" y="32"/>
                  </a:moveTo>
                  <a:cubicBezTo>
                    <a:pt x="637" y="30"/>
                    <a:pt x="637" y="28"/>
                    <a:pt x="636" y="25"/>
                  </a:cubicBezTo>
                  <a:lnTo>
                    <a:pt x="618" y="43"/>
                  </a:lnTo>
                  <a:cubicBezTo>
                    <a:pt x="619" y="45"/>
                    <a:pt x="619" y="48"/>
                    <a:pt x="619" y="50"/>
                  </a:cubicBezTo>
                  <a:lnTo>
                    <a:pt x="637" y="32"/>
                  </a:lnTo>
                  <a:close/>
                  <a:moveTo>
                    <a:pt x="75" y="0"/>
                  </a:moveTo>
                  <a:lnTo>
                    <a:pt x="5" y="70"/>
                  </a:lnTo>
                  <a:cubicBezTo>
                    <a:pt x="5" y="72"/>
                    <a:pt x="5" y="74"/>
                    <a:pt x="6" y="76"/>
                  </a:cubicBezTo>
                  <a:lnTo>
                    <a:pt x="82" y="0"/>
                  </a:lnTo>
                  <a:lnTo>
                    <a:pt x="75" y="0"/>
                  </a:lnTo>
                  <a:close/>
                  <a:moveTo>
                    <a:pt x="393" y="62"/>
                  </a:moveTo>
                  <a:cubicBezTo>
                    <a:pt x="393" y="62"/>
                    <a:pt x="393" y="62"/>
                    <a:pt x="393" y="62"/>
                  </a:cubicBezTo>
                  <a:lnTo>
                    <a:pt x="432" y="24"/>
                  </a:lnTo>
                  <a:lnTo>
                    <a:pt x="430" y="18"/>
                  </a:lnTo>
                  <a:lnTo>
                    <a:pt x="383" y="65"/>
                  </a:lnTo>
                  <a:cubicBezTo>
                    <a:pt x="386" y="64"/>
                    <a:pt x="390" y="63"/>
                    <a:pt x="393" y="62"/>
                  </a:cubicBezTo>
                  <a:close/>
                  <a:moveTo>
                    <a:pt x="542" y="394"/>
                  </a:moveTo>
                  <a:lnTo>
                    <a:pt x="586" y="350"/>
                  </a:lnTo>
                  <a:cubicBezTo>
                    <a:pt x="584" y="349"/>
                    <a:pt x="583" y="348"/>
                    <a:pt x="581" y="347"/>
                  </a:cubicBezTo>
                  <a:lnTo>
                    <a:pt x="532" y="397"/>
                  </a:lnTo>
                  <a:cubicBezTo>
                    <a:pt x="535" y="396"/>
                    <a:pt x="539" y="395"/>
                    <a:pt x="542" y="394"/>
                  </a:cubicBezTo>
                  <a:close/>
                  <a:moveTo>
                    <a:pt x="628" y="361"/>
                  </a:moveTo>
                  <a:cubicBezTo>
                    <a:pt x="626" y="361"/>
                    <a:pt x="624" y="361"/>
                    <a:pt x="621" y="360"/>
                  </a:cubicBezTo>
                  <a:lnTo>
                    <a:pt x="596" y="386"/>
                  </a:lnTo>
                  <a:cubicBezTo>
                    <a:pt x="598" y="386"/>
                    <a:pt x="600" y="386"/>
                    <a:pt x="602" y="387"/>
                  </a:cubicBezTo>
                  <a:lnTo>
                    <a:pt x="628" y="361"/>
                  </a:lnTo>
                  <a:close/>
                  <a:moveTo>
                    <a:pt x="638" y="405"/>
                  </a:moveTo>
                  <a:lnTo>
                    <a:pt x="686" y="356"/>
                  </a:lnTo>
                  <a:cubicBezTo>
                    <a:pt x="683" y="357"/>
                    <a:pt x="680" y="357"/>
                    <a:pt x="677" y="358"/>
                  </a:cubicBezTo>
                  <a:lnTo>
                    <a:pt x="634" y="401"/>
                  </a:lnTo>
                  <a:cubicBezTo>
                    <a:pt x="635" y="403"/>
                    <a:pt x="636" y="404"/>
                    <a:pt x="638" y="405"/>
                  </a:cubicBezTo>
                  <a:close/>
                  <a:moveTo>
                    <a:pt x="883" y="213"/>
                  </a:moveTo>
                  <a:lnTo>
                    <a:pt x="1096" y="0"/>
                  </a:lnTo>
                  <a:lnTo>
                    <a:pt x="1089" y="0"/>
                  </a:lnTo>
                  <a:lnTo>
                    <a:pt x="875" y="213"/>
                  </a:lnTo>
                  <a:cubicBezTo>
                    <a:pt x="878" y="213"/>
                    <a:pt x="880" y="213"/>
                    <a:pt x="883" y="213"/>
                  </a:cubicBezTo>
                  <a:close/>
                  <a:moveTo>
                    <a:pt x="630" y="245"/>
                  </a:moveTo>
                  <a:lnTo>
                    <a:pt x="630" y="245"/>
                  </a:lnTo>
                  <a:cubicBezTo>
                    <a:pt x="630" y="245"/>
                    <a:pt x="630" y="246"/>
                    <a:pt x="630" y="247"/>
                  </a:cubicBezTo>
                  <a:cubicBezTo>
                    <a:pt x="630" y="246"/>
                    <a:pt x="630" y="245"/>
                    <a:pt x="630" y="245"/>
                  </a:cubicBezTo>
                  <a:close/>
                  <a:moveTo>
                    <a:pt x="830" y="212"/>
                  </a:moveTo>
                  <a:lnTo>
                    <a:pt x="1043" y="0"/>
                  </a:lnTo>
                  <a:lnTo>
                    <a:pt x="1035" y="0"/>
                  </a:lnTo>
                  <a:lnTo>
                    <a:pt x="823" y="212"/>
                  </a:lnTo>
                  <a:cubicBezTo>
                    <a:pt x="825" y="212"/>
                    <a:pt x="828" y="212"/>
                    <a:pt x="830" y="212"/>
                  </a:cubicBezTo>
                  <a:close/>
                  <a:moveTo>
                    <a:pt x="829" y="0"/>
                  </a:moveTo>
                  <a:lnTo>
                    <a:pt x="822" y="0"/>
                  </a:lnTo>
                  <a:lnTo>
                    <a:pt x="759" y="62"/>
                  </a:lnTo>
                  <a:cubicBezTo>
                    <a:pt x="759" y="63"/>
                    <a:pt x="759" y="65"/>
                    <a:pt x="759" y="66"/>
                  </a:cubicBezTo>
                  <a:cubicBezTo>
                    <a:pt x="759" y="67"/>
                    <a:pt x="759" y="68"/>
                    <a:pt x="759" y="70"/>
                  </a:cubicBezTo>
                  <a:lnTo>
                    <a:pt x="829" y="0"/>
                  </a:lnTo>
                  <a:close/>
                  <a:moveTo>
                    <a:pt x="797" y="192"/>
                  </a:moveTo>
                  <a:lnTo>
                    <a:pt x="990" y="0"/>
                  </a:lnTo>
                  <a:lnTo>
                    <a:pt x="982" y="0"/>
                  </a:lnTo>
                  <a:lnTo>
                    <a:pt x="796" y="185"/>
                  </a:lnTo>
                  <a:cubicBezTo>
                    <a:pt x="797" y="187"/>
                    <a:pt x="797" y="190"/>
                    <a:pt x="797" y="192"/>
                  </a:cubicBezTo>
                  <a:close/>
                  <a:moveTo>
                    <a:pt x="769" y="0"/>
                  </a:moveTo>
                  <a:lnTo>
                    <a:pt x="766" y="3"/>
                  </a:lnTo>
                  <a:cubicBezTo>
                    <a:pt x="765" y="6"/>
                    <a:pt x="765" y="8"/>
                    <a:pt x="765" y="11"/>
                  </a:cubicBezTo>
                  <a:lnTo>
                    <a:pt x="776" y="0"/>
                  </a:lnTo>
                  <a:lnTo>
                    <a:pt x="769" y="0"/>
                  </a:lnTo>
                  <a:close/>
                  <a:moveTo>
                    <a:pt x="625" y="98"/>
                  </a:moveTo>
                  <a:lnTo>
                    <a:pt x="640" y="82"/>
                  </a:lnTo>
                  <a:cubicBezTo>
                    <a:pt x="640" y="80"/>
                    <a:pt x="640" y="77"/>
                    <a:pt x="640" y="74"/>
                  </a:cubicBezTo>
                  <a:lnTo>
                    <a:pt x="624" y="91"/>
                  </a:lnTo>
                  <a:cubicBezTo>
                    <a:pt x="624" y="93"/>
                    <a:pt x="625" y="95"/>
                    <a:pt x="625" y="98"/>
                  </a:cubicBezTo>
                  <a:close/>
                  <a:moveTo>
                    <a:pt x="771" y="111"/>
                  </a:moveTo>
                  <a:lnTo>
                    <a:pt x="883" y="0"/>
                  </a:lnTo>
                  <a:lnTo>
                    <a:pt x="875" y="0"/>
                  </a:lnTo>
                  <a:lnTo>
                    <a:pt x="769" y="106"/>
                  </a:lnTo>
                  <a:cubicBezTo>
                    <a:pt x="770" y="108"/>
                    <a:pt x="770" y="109"/>
                    <a:pt x="771" y="111"/>
                  </a:cubicBezTo>
                  <a:close/>
                  <a:moveTo>
                    <a:pt x="788" y="148"/>
                  </a:moveTo>
                  <a:lnTo>
                    <a:pt x="936" y="0"/>
                  </a:lnTo>
                  <a:lnTo>
                    <a:pt x="929" y="0"/>
                  </a:lnTo>
                  <a:lnTo>
                    <a:pt x="786" y="143"/>
                  </a:lnTo>
                  <a:cubicBezTo>
                    <a:pt x="786" y="145"/>
                    <a:pt x="787" y="146"/>
                    <a:pt x="788" y="148"/>
                  </a:cubicBezTo>
                  <a:close/>
                  <a:moveTo>
                    <a:pt x="235" y="0"/>
                  </a:moveTo>
                  <a:lnTo>
                    <a:pt x="38" y="197"/>
                  </a:lnTo>
                  <a:cubicBezTo>
                    <a:pt x="38" y="198"/>
                    <a:pt x="39" y="200"/>
                    <a:pt x="40" y="202"/>
                  </a:cubicBezTo>
                  <a:cubicBezTo>
                    <a:pt x="40" y="202"/>
                    <a:pt x="40" y="202"/>
                    <a:pt x="40" y="202"/>
                  </a:cubicBezTo>
                  <a:lnTo>
                    <a:pt x="242" y="0"/>
                  </a:lnTo>
                  <a:lnTo>
                    <a:pt x="235" y="0"/>
                  </a:lnTo>
                  <a:close/>
                  <a:moveTo>
                    <a:pt x="461" y="361"/>
                  </a:moveTo>
                  <a:lnTo>
                    <a:pt x="321" y="500"/>
                  </a:lnTo>
                  <a:cubicBezTo>
                    <a:pt x="323" y="501"/>
                    <a:pt x="325" y="502"/>
                    <a:pt x="326" y="503"/>
                  </a:cubicBezTo>
                  <a:lnTo>
                    <a:pt x="478" y="351"/>
                  </a:lnTo>
                  <a:cubicBezTo>
                    <a:pt x="473" y="355"/>
                    <a:pt x="467" y="358"/>
                    <a:pt x="461" y="361"/>
                  </a:cubicBezTo>
                  <a:close/>
                  <a:moveTo>
                    <a:pt x="600" y="435"/>
                  </a:moveTo>
                  <a:lnTo>
                    <a:pt x="487" y="548"/>
                  </a:lnTo>
                  <a:cubicBezTo>
                    <a:pt x="489" y="549"/>
                    <a:pt x="491" y="549"/>
                    <a:pt x="493" y="549"/>
                  </a:cubicBezTo>
                  <a:lnTo>
                    <a:pt x="608" y="434"/>
                  </a:lnTo>
                  <a:cubicBezTo>
                    <a:pt x="606" y="435"/>
                    <a:pt x="603" y="435"/>
                    <a:pt x="600" y="435"/>
                  </a:cubicBezTo>
                  <a:close/>
                  <a:moveTo>
                    <a:pt x="745" y="343"/>
                  </a:moveTo>
                  <a:lnTo>
                    <a:pt x="536" y="552"/>
                  </a:lnTo>
                  <a:cubicBezTo>
                    <a:pt x="538" y="553"/>
                    <a:pt x="541" y="553"/>
                    <a:pt x="543" y="553"/>
                  </a:cubicBezTo>
                  <a:lnTo>
                    <a:pt x="756" y="340"/>
                  </a:lnTo>
                  <a:cubicBezTo>
                    <a:pt x="752" y="341"/>
                    <a:pt x="749" y="342"/>
                    <a:pt x="745" y="343"/>
                  </a:cubicBezTo>
                  <a:close/>
                  <a:moveTo>
                    <a:pt x="505" y="425"/>
                  </a:moveTo>
                  <a:cubicBezTo>
                    <a:pt x="504" y="425"/>
                    <a:pt x="504" y="424"/>
                    <a:pt x="504" y="424"/>
                  </a:cubicBezTo>
                  <a:lnTo>
                    <a:pt x="399" y="530"/>
                  </a:lnTo>
                  <a:cubicBezTo>
                    <a:pt x="401" y="530"/>
                    <a:pt x="402" y="531"/>
                    <a:pt x="404" y="531"/>
                  </a:cubicBezTo>
                  <a:lnTo>
                    <a:pt x="509" y="427"/>
                  </a:lnTo>
                  <a:cubicBezTo>
                    <a:pt x="507" y="426"/>
                    <a:pt x="506" y="426"/>
                    <a:pt x="505" y="425"/>
                  </a:cubicBezTo>
                  <a:close/>
                  <a:moveTo>
                    <a:pt x="546" y="329"/>
                  </a:moveTo>
                  <a:lnTo>
                    <a:pt x="359" y="516"/>
                  </a:lnTo>
                  <a:cubicBezTo>
                    <a:pt x="361" y="517"/>
                    <a:pt x="362" y="518"/>
                    <a:pt x="364" y="518"/>
                  </a:cubicBezTo>
                  <a:lnTo>
                    <a:pt x="552" y="331"/>
                  </a:lnTo>
                  <a:cubicBezTo>
                    <a:pt x="550" y="330"/>
                    <a:pt x="548" y="329"/>
                    <a:pt x="546" y="329"/>
                  </a:cubicBezTo>
                  <a:close/>
                  <a:moveTo>
                    <a:pt x="546" y="435"/>
                  </a:moveTo>
                  <a:lnTo>
                    <a:pt x="441" y="541"/>
                  </a:lnTo>
                  <a:cubicBezTo>
                    <a:pt x="443" y="541"/>
                    <a:pt x="445" y="542"/>
                    <a:pt x="447" y="542"/>
                  </a:cubicBezTo>
                  <a:lnTo>
                    <a:pt x="553" y="436"/>
                  </a:lnTo>
                  <a:cubicBezTo>
                    <a:pt x="551" y="436"/>
                    <a:pt x="549" y="435"/>
                    <a:pt x="546" y="435"/>
                  </a:cubicBezTo>
                  <a:close/>
                  <a:moveTo>
                    <a:pt x="659" y="544"/>
                  </a:moveTo>
                  <a:lnTo>
                    <a:pt x="1108" y="95"/>
                  </a:lnTo>
                  <a:cubicBezTo>
                    <a:pt x="1108" y="92"/>
                    <a:pt x="1109" y="89"/>
                    <a:pt x="1109" y="86"/>
                  </a:cubicBezTo>
                  <a:lnTo>
                    <a:pt x="650" y="545"/>
                  </a:lnTo>
                  <a:cubicBezTo>
                    <a:pt x="653" y="545"/>
                    <a:pt x="656" y="544"/>
                    <a:pt x="659" y="544"/>
                  </a:cubicBezTo>
                  <a:close/>
                  <a:moveTo>
                    <a:pt x="826" y="316"/>
                  </a:moveTo>
                  <a:lnTo>
                    <a:pt x="590" y="552"/>
                  </a:lnTo>
                  <a:cubicBezTo>
                    <a:pt x="592" y="552"/>
                    <a:pt x="595" y="552"/>
                    <a:pt x="598" y="551"/>
                  </a:cubicBezTo>
                  <a:lnTo>
                    <a:pt x="839" y="310"/>
                  </a:lnTo>
                  <a:cubicBezTo>
                    <a:pt x="835" y="312"/>
                    <a:pt x="831" y="314"/>
                    <a:pt x="826" y="316"/>
                  </a:cubicBezTo>
                  <a:close/>
                  <a:moveTo>
                    <a:pt x="923" y="219"/>
                  </a:moveTo>
                  <a:cubicBezTo>
                    <a:pt x="925" y="219"/>
                    <a:pt x="927" y="220"/>
                    <a:pt x="929" y="220"/>
                  </a:cubicBezTo>
                  <a:lnTo>
                    <a:pt x="1115" y="34"/>
                  </a:lnTo>
                  <a:cubicBezTo>
                    <a:pt x="1116" y="31"/>
                    <a:pt x="1116" y="29"/>
                    <a:pt x="1116" y="26"/>
                  </a:cubicBezTo>
                  <a:lnTo>
                    <a:pt x="923" y="219"/>
                  </a:lnTo>
                  <a:close/>
                  <a:moveTo>
                    <a:pt x="823" y="486"/>
                  </a:moveTo>
                  <a:lnTo>
                    <a:pt x="1050" y="259"/>
                  </a:lnTo>
                  <a:cubicBezTo>
                    <a:pt x="1053" y="254"/>
                    <a:pt x="1056" y="249"/>
                    <a:pt x="1058" y="244"/>
                  </a:cubicBezTo>
                  <a:lnTo>
                    <a:pt x="808" y="494"/>
                  </a:lnTo>
                  <a:cubicBezTo>
                    <a:pt x="813" y="492"/>
                    <a:pt x="818" y="489"/>
                    <a:pt x="823" y="486"/>
                  </a:cubicBezTo>
                  <a:close/>
                  <a:moveTo>
                    <a:pt x="730" y="526"/>
                  </a:moveTo>
                  <a:lnTo>
                    <a:pt x="1090" y="166"/>
                  </a:lnTo>
                  <a:cubicBezTo>
                    <a:pt x="1091" y="163"/>
                    <a:pt x="1092" y="159"/>
                    <a:pt x="1093" y="155"/>
                  </a:cubicBezTo>
                  <a:lnTo>
                    <a:pt x="719" y="529"/>
                  </a:lnTo>
                  <a:cubicBezTo>
                    <a:pt x="723" y="528"/>
                    <a:pt x="726" y="527"/>
                    <a:pt x="730" y="526"/>
                  </a:cubicBezTo>
                  <a:close/>
                  <a:moveTo>
                    <a:pt x="303" y="251"/>
                  </a:moveTo>
                  <a:lnTo>
                    <a:pt x="164" y="390"/>
                  </a:lnTo>
                  <a:cubicBezTo>
                    <a:pt x="166" y="392"/>
                    <a:pt x="167" y="393"/>
                    <a:pt x="168" y="394"/>
                  </a:cubicBezTo>
                  <a:lnTo>
                    <a:pt x="311" y="251"/>
                  </a:lnTo>
                  <a:cubicBezTo>
                    <a:pt x="309" y="251"/>
                    <a:pt x="306" y="251"/>
                    <a:pt x="303" y="251"/>
                  </a:cubicBezTo>
                  <a:close/>
                  <a:moveTo>
                    <a:pt x="342" y="0"/>
                  </a:moveTo>
                  <a:lnTo>
                    <a:pt x="72" y="269"/>
                  </a:lnTo>
                  <a:cubicBezTo>
                    <a:pt x="73" y="271"/>
                    <a:pt x="74" y="272"/>
                    <a:pt x="75" y="274"/>
                  </a:cubicBezTo>
                  <a:lnTo>
                    <a:pt x="349" y="0"/>
                  </a:lnTo>
                  <a:lnTo>
                    <a:pt x="342" y="0"/>
                  </a:lnTo>
                  <a:close/>
                  <a:moveTo>
                    <a:pt x="270" y="125"/>
                  </a:moveTo>
                  <a:lnTo>
                    <a:pt x="92" y="302"/>
                  </a:lnTo>
                  <a:cubicBezTo>
                    <a:pt x="93" y="304"/>
                    <a:pt x="94" y="305"/>
                    <a:pt x="95" y="307"/>
                  </a:cubicBezTo>
                  <a:lnTo>
                    <a:pt x="268" y="134"/>
                  </a:lnTo>
                  <a:cubicBezTo>
                    <a:pt x="269" y="131"/>
                    <a:pt x="269" y="128"/>
                    <a:pt x="270" y="125"/>
                  </a:cubicBezTo>
                  <a:close/>
                  <a:moveTo>
                    <a:pt x="226" y="222"/>
                  </a:moveTo>
                  <a:lnTo>
                    <a:pt x="114" y="334"/>
                  </a:lnTo>
                  <a:cubicBezTo>
                    <a:pt x="116" y="335"/>
                    <a:pt x="117" y="336"/>
                    <a:pt x="118" y="338"/>
                  </a:cubicBezTo>
                  <a:lnTo>
                    <a:pt x="229" y="226"/>
                  </a:lnTo>
                  <a:cubicBezTo>
                    <a:pt x="228" y="225"/>
                    <a:pt x="227" y="223"/>
                    <a:pt x="226" y="222"/>
                  </a:cubicBezTo>
                  <a:close/>
                  <a:moveTo>
                    <a:pt x="288" y="0"/>
                  </a:moveTo>
                  <a:lnTo>
                    <a:pt x="54" y="234"/>
                  </a:lnTo>
                  <a:cubicBezTo>
                    <a:pt x="55" y="236"/>
                    <a:pt x="55" y="237"/>
                    <a:pt x="56" y="239"/>
                  </a:cubicBezTo>
                  <a:lnTo>
                    <a:pt x="296" y="0"/>
                  </a:lnTo>
                  <a:lnTo>
                    <a:pt x="288" y="0"/>
                  </a:lnTo>
                  <a:close/>
                  <a:moveTo>
                    <a:pt x="391" y="377"/>
                  </a:moveTo>
                  <a:lnTo>
                    <a:pt x="286" y="482"/>
                  </a:lnTo>
                  <a:cubicBezTo>
                    <a:pt x="288" y="483"/>
                    <a:pt x="289" y="484"/>
                    <a:pt x="291" y="485"/>
                  </a:cubicBezTo>
                  <a:lnTo>
                    <a:pt x="399" y="376"/>
                  </a:lnTo>
                  <a:cubicBezTo>
                    <a:pt x="397" y="377"/>
                    <a:pt x="394" y="377"/>
                    <a:pt x="391" y="377"/>
                  </a:cubicBezTo>
                  <a:close/>
                  <a:moveTo>
                    <a:pt x="182" y="0"/>
                  </a:moveTo>
                  <a:lnTo>
                    <a:pt x="24" y="157"/>
                  </a:lnTo>
                  <a:cubicBezTo>
                    <a:pt x="25" y="159"/>
                    <a:pt x="25" y="161"/>
                    <a:pt x="26" y="163"/>
                  </a:cubicBezTo>
                  <a:lnTo>
                    <a:pt x="189" y="0"/>
                  </a:lnTo>
                  <a:lnTo>
                    <a:pt x="182" y="0"/>
                  </a:lnTo>
                  <a:close/>
                  <a:moveTo>
                    <a:pt x="339" y="376"/>
                  </a:moveTo>
                  <a:lnTo>
                    <a:pt x="253" y="462"/>
                  </a:lnTo>
                  <a:cubicBezTo>
                    <a:pt x="254" y="463"/>
                    <a:pt x="256" y="464"/>
                    <a:pt x="257" y="465"/>
                  </a:cubicBezTo>
                  <a:lnTo>
                    <a:pt x="346" y="377"/>
                  </a:lnTo>
                  <a:cubicBezTo>
                    <a:pt x="343" y="377"/>
                    <a:pt x="341" y="376"/>
                    <a:pt x="339" y="376"/>
                  </a:cubicBezTo>
                  <a:close/>
                  <a:moveTo>
                    <a:pt x="296" y="365"/>
                  </a:moveTo>
                  <a:lnTo>
                    <a:pt x="221" y="440"/>
                  </a:lnTo>
                  <a:cubicBezTo>
                    <a:pt x="223" y="441"/>
                    <a:pt x="224" y="442"/>
                    <a:pt x="226" y="443"/>
                  </a:cubicBezTo>
                  <a:lnTo>
                    <a:pt x="301" y="368"/>
                  </a:lnTo>
                  <a:cubicBezTo>
                    <a:pt x="300" y="367"/>
                    <a:pt x="298" y="366"/>
                    <a:pt x="296" y="365"/>
                  </a:cubicBezTo>
                  <a:close/>
                  <a:moveTo>
                    <a:pt x="128" y="0"/>
                  </a:moveTo>
                  <a:lnTo>
                    <a:pt x="13" y="115"/>
                  </a:lnTo>
                  <a:cubicBezTo>
                    <a:pt x="13" y="117"/>
                    <a:pt x="14" y="119"/>
                    <a:pt x="14" y="121"/>
                  </a:cubicBezTo>
                  <a:lnTo>
                    <a:pt x="136" y="0"/>
                  </a:lnTo>
                  <a:lnTo>
                    <a:pt x="128" y="0"/>
                  </a:lnTo>
                  <a:close/>
                  <a:moveTo>
                    <a:pt x="293" y="323"/>
                  </a:moveTo>
                  <a:lnTo>
                    <a:pt x="364" y="252"/>
                  </a:lnTo>
                  <a:cubicBezTo>
                    <a:pt x="362" y="251"/>
                    <a:pt x="360" y="251"/>
                    <a:pt x="358" y="250"/>
                  </a:cubicBezTo>
                  <a:lnTo>
                    <a:pt x="192" y="416"/>
                  </a:lnTo>
                  <a:cubicBezTo>
                    <a:pt x="193" y="417"/>
                    <a:pt x="195" y="418"/>
                    <a:pt x="196" y="420"/>
                  </a:cubicBezTo>
                  <a:lnTo>
                    <a:pt x="279" y="337"/>
                  </a:lnTo>
                  <a:cubicBezTo>
                    <a:pt x="281" y="332"/>
                    <a:pt x="286" y="327"/>
                    <a:pt x="293" y="323"/>
                  </a:cubicBezTo>
                  <a:close/>
                  <a:moveTo>
                    <a:pt x="256" y="245"/>
                  </a:moveTo>
                  <a:lnTo>
                    <a:pt x="139" y="363"/>
                  </a:lnTo>
                  <a:cubicBezTo>
                    <a:pt x="140" y="364"/>
                    <a:pt x="141" y="366"/>
                    <a:pt x="142" y="367"/>
                  </a:cubicBezTo>
                  <a:lnTo>
                    <a:pt x="262" y="247"/>
                  </a:lnTo>
                  <a:cubicBezTo>
                    <a:pt x="260" y="246"/>
                    <a:pt x="258" y="246"/>
                    <a:pt x="256" y="245"/>
                  </a:cubicBezTo>
                  <a:close/>
                </a:path>
              </a:pathLst>
            </a:custGeom>
            <a:solidFill>
              <a:srgbClr val="000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0" y="6457890"/>
            <a:ext cx="3824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hlinkClick r:id="rId5"/>
              </a:rPr>
              <a:t>Public Lab logo</a:t>
            </a:r>
            <a:r>
              <a:rPr lang="en-GB" sz="1000" dirty="0"/>
              <a:t> by Public Lab contributors, </a:t>
            </a:r>
            <a:r>
              <a:rPr lang="en-GB" sz="1000" dirty="0">
                <a:hlinkClick r:id="rId6"/>
              </a:rPr>
              <a:t>CC BY-SA 3.0</a:t>
            </a:r>
            <a:endParaRPr lang="en-GB" sz="1000" dirty="0"/>
          </a:p>
          <a:p>
            <a:r>
              <a:rPr lang="en-GB" sz="1000" dirty="0">
                <a:hlinkClick r:id="rId7"/>
              </a:rPr>
              <a:t>Oil in Water</a:t>
            </a:r>
            <a:r>
              <a:rPr lang="en-GB" sz="1000" dirty="0"/>
              <a:t> by XPRIZE Foundation from Flickr, </a:t>
            </a:r>
            <a:r>
              <a:rPr lang="en-GB" sz="1000" dirty="0">
                <a:hlinkClick r:id="rId8"/>
              </a:rPr>
              <a:t>CC BY 2.0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2605899089"/>
      </p:ext>
    </p:extLst>
  </p:cSld>
  <p:clrMapOvr>
    <a:masterClrMapping/>
  </p:clrMapOvr>
</p:sld>
</file>

<file path=ppt/slides/slide2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611779"/>
            <a:ext cx="6272463" cy="246221"/>
          </a:xfrm>
          <a:prstGeom prst="rect">
            <a:avLst/>
          </a:prstGeom>
          <a:solidFill>
            <a:schemeClr val="bg1">
              <a:alpha val="67%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hlinkClick r:id="rId3"/>
              </a:rPr>
              <a:t>Deepwater Horizon Offshore Drilling Platform on Fire</a:t>
            </a:r>
            <a:r>
              <a:rPr lang="en-US" sz="1000" dirty="0"/>
              <a:t> by </a:t>
            </a:r>
            <a:r>
              <a:rPr lang="en-US" sz="1000" dirty="0" err="1"/>
              <a:t>Ideum</a:t>
            </a:r>
            <a:r>
              <a:rPr lang="en-US" sz="1000" dirty="0"/>
              <a:t> </a:t>
            </a:r>
            <a:r>
              <a:rPr lang="en-GB" sz="1000" dirty="0"/>
              <a:t>from Flickr, </a:t>
            </a:r>
            <a:r>
              <a:rPr lang="en-GB" sz="1000" dirty="0">
                <a:hlinkClick r:id="rId4"/>
              </a:rPr>
              <a:t>CC BY 2.0</a:t>
            </a:r>
            <a:endParaRPr lang="en-GB" sz="1000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80B0A5B-21F3-4969-B6C0-618F476B9561}"/>
              </a:ext>
            </a:extLst>
          </p:cNvPr>
          <p:cNvSpPr/>
          <p:nvPr/>
        </p:nvSpPr>
        <p:spPr>
          <a:xfrm>
            <a:off x="3377382" y="533364"/>
            <a:ext cx="9034334" cy="923330"/>
          </a:xfrm>
          <a:prstGeom prst="roundRect">
            <a:avLst>
              <a:gd name="adj" fmla="val 10119"/>
            </a:avLst>
          </a:prstGeom>
          <a:solidFill>
            <a:schemeClr val="bg2">
              <a:alpha val="90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CF3259-B609-4776-9A5F-B97CED4B6084}"/>
              </a:ext>
            </a:extLst>
          </p:cNvPr>
          <p:cNvSpPr txBox="1"/>
          <p:nvPr/>
        </p:nvSpPr>
        <p:spPr>
          <a:xfrm>
            <a:off x="3457592" y="533364"/>
            <a:ext cx="85427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accent4"/>
                </a:solidFill>
              </a:rPr>
              <a:t>Deepwater Horizon oil spill</a:t>
            </a:r>
            <a:endParaRPr lang="en-GB" sz="5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323389"/>
      </p:ext>
    </p:extLst>
  </p:cSld>
  <p:clrMapOvr>
    <a:masterClrMapping/>
  </p:clrMapOvr>
</p:sld>
</file>

<file path=ppt/slides/slide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C77175-309F-4B2A-97B5-29DBC0DAD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CA22743-BE8A-415B-A4A2-E73EA938EAAC}"/>
              </a:ext>
            </a:extLst>
          </p:cNvPr>
          <p:cNvSpPr/>
          <p:nvPr/>
        </p:nvSpPr>
        <p:spPr>
          <a:xfrm>
            <a:off x="729374" y="3218582"/>
            <a:ext cx="3731090" cy="3139321"/>
          </a:xfrm>
          <a:prstGeom prst="roundRect">
            <a:avLst>
              <a:gd name="adj" fmla="val 9001"/>
            </a:avLst>
          </a:prstGeom>
          <a:solidFill>
            <a:schemeClr val="bg1">
              <a:alpha val="34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1C5DB7-793E-4DE8-A87F-EEC4D2C4851E}"/>
              </a:ext>
            </a:extLst>
          </p:cNvPr>
          <p:cNvSpPr txBox="1"/>
          <p:nvPr/>
        </p:nvSpPr>
        <p:spPr>
          <a:xfrm>
            <a:off x="729374" y="3218581"/>
            <a:ext cx="373109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solidFill>
                  <a:schemeClr val="accent4"/>
                </a:solidFill>
              </a:rPr>
              <a:t>science</a:t>
            </a:r>
            <a:br>
              <a:rPr lang="en-GB" sz="6600" dirty="0"/>
            </a:br>
            <a:r>
              <a:rPr lang="en-GB" sz="6600" dirty="0"/>
              <a:t>vs</a:t>
            </a:r>
          </a:p>
          <a:p>
            <a:pPr algn="ctr"/>
            <a:r>
              <a:rPr lang="en-GB" sz="6600" dirty="0">
                <a:solidFill>
                  <a:schemeClr val="accent4"/>
                </a:solidFill>
              </a:rPr>
              <a:t>alchemy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810F0E-EF06-49B9-BFC4-14697FA3B1D2}"/>
              </a:ext>
            </a:extLst>
          </p:cNvPr>
          <p:cNvSpPr txBox="1"/>
          <p:nvPr/>
        </p:nvSpPr>
        <p:spPr>
          <a:xfrm>
            <a:off x="0" y="0"/>
            <a:ext cx="65130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The Alchemist Discovering Phosphorus by Joseph Write of Derby </a:t>
            </a:r>
            <a:r>
              <a:rPr lang="en-GB" sz="1000" dirty="0">
                <a:hlinkClick r:id="rId3"/>
              </a:rPr>
              <a:t>from Wikimedia Commons</a:t>
            </a:r>
            <a:r>
              <a:rPr lang="en-GB" sz="1000" dirty="0"/>
              <a:t>, public domain</a:t>
            </a:r>
          </a:p>
        </p:txBody>
      </p:sp>
    </p:spTree>
    <p:extLst>
      <p:ext uri="{BB962C8B-B14F-4D97-AF65-F5344CB8AC3E}">
        <p14:creationId xmlns:p14="http://schemas.microsoft.com/office/powerpoint/2010/main" val="2788943664"/>
      </p:ext>
    </p:extLst>
  </p:cSld>
  <p:clrMapOvr>
    <a:masterClrMapping/>
  </p:clrMapOvr>
</p:sld>
</file>

<file path=ppt/slides/slide3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9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611779"/>
            <a:ext cx="48398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hlinkClick r:id="rId4"/>
              </a:rPr>
              <a:t>Public Lab Balloon Mapping Kit 1.5</a:t>
            </a:r>
            <a:r>
              <a:rPr lang="en-GB" sz="1000" dirty="0"/>
              <a:t> by Jeff Warren from Flickr </a:t>
            </a:r>
            <a:r>
              <a:rPr lang="en-GB" sz="1000" dirty="0">
                <a:hlinkClick r:id="rId5"/>
              </a:rPr>
              <a:t>CC BY-SA 2.0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444207574"/>
      </p:ext>
    </p:extLst>
  </p:cSld>
  <p:clrMapOvr>
    <a:masterClrMapping/>
  </p:clrMapOvr>
</p:sld>
</file>

<file path=ppt/slides/slide3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542281-8255-47CB-BDEB-38E5D0FA3D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34000"/>
            <a:ext cx="12192000" cy="12192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1F5251-A5C9-4613-A065-65E1C0D23B05}"/>
              </a:ext>
            </a:extLst>
          </p:cNvPr>
          <p:cNvSpPr txBox="1"/>
          <p:nvPr/>
        </p:nvSpPr>
        <p:spPr>
          <a:xfrm>
            <a:off x="0" y="6611779"/>
            <a:ext cx="4739147" cy="246221"/>
          </a:xfrm>
          <a:prstGeom prst="rect">
            <a:avLst/>
          </a:prstGeom>
          <a:solidFill>
            <a:schemeClr val="bg1">
              <a:alpha val="85%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000" dirty="0"/>
              <a:t>air balloon mapping photo by Public Lab </a:t>
            </a:r>
            <a:r>
              <a:rPr lang="en-GB" sz="1000" dirty="0">
                <a:hlinkClick r:id="rId3"/>
              </a:rPr>
              <a:t>from store.public.org</a:t>
            </a:r>
            <a:r>
              <a:rPr lang="en-GB" sz="1000" dirty="0"/>
              <a:t>, </a:t>
            </a:r>
            <a:r>
              <a:rPr lang="en-GB" sz="1000" dirty="0">
                <a:hlinkClick r:id="rId4"/>
              </a:rPr>
              <a:t>CC BY-SA 3.0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66270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33.333%" decel="33.333%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0 0.77315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%" y="38.657%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1984">
            <a:off x="26918" y="-558568"/>
            <a:ext cx="12239822" cy="81258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27032" y="6611779"/>
            <a:ext cx="64649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/>
              <a:t>modified from </a:t>
            </a:r>
            <a:r>
              <a:rPr lang="en-GB" sz="1000" dirty="0">
                <a:hlinkClick r:id="rId3"/>
              </a:rPr>
              <a:t>May-27-IsleGrandTerre-LA</a:t>
            </a:r>
            <a:r>
              <a:rPr lang="en-GB" sz="1000" dirty="0"/>
              <a:t> by Stewart Long from Flickr, </a:t>
            </a:r>
            <a:r>
              <a:rPr lang="en-GB" sz="1000" dirty="0">
                <a:hlinkClick r:id="rId4"/>
              </a:rPr>
              <a:t>CC BY 2.0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893187546"/>
      </p:ext>
    </p:extLst>
  </p:cSld>
  <p:clrMapOvr>
    <a:masterClrMapping/>
  </p:clrMapOvr>
</p:sld>
</file>

<file path=ppt/slides/slide3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5C2A14-EBE5-4989-BC3E-CF72A09E4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13"/>
            <a:ext cx="12192000" cy="68553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3720A6-C70E-4103-9638-C2285AF7370A}"/>
              </a:ext>
            </a:extLst>
          </p:cNvPr>
          <p:cNvSpPr txBox="1"/>
          <p:nvPr/>
        </p:nvSpPr>
        <p:spPr>
          <a:xfrm>
            <a:off x="0" y="6611779"/>
            <a:ext cx="5604387" cy="246221"/>
          </a:xfrm>
          <a:prstGeom prst="rect">
            <a:avLst/>
          </a:prstGeom>
          <a:solidFill>
            <a:schemeClr val="bg1">
              <a:alpha val="85%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000" dirty="0"/>
              <a:t>Kite Photo of Pollution from United Bulk terminal by eustatic </a:t>
            </a:r>
            <a:r>
              <a:rPr lang="en-GB" sz="1000" dirty="0">
                <a:hlinkClick r:id="rId3"/>
              </a:rPr>
              <a:t>from Public Lab</a:t>
            </a:r>
            <a:r>
              <a:rPr lang="en-GB" sz="1000" dirty="0"/>
              <a:t>, </a:t>
            </a:r>
            <a:r>
              <a:rPr lang="en-GB" sz="1000" dirty="0">
                <a:hlinkClick r:id="rId4"/>
              </a:rPr>
              <a:t>CC BY-SA 3.0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046427448"/>
      </p:ext>
    </p:extLst>
  </p:cSld>
  <p:clrMapOvr>
    <a:masterClrMapping/>
  </p:clrMapOvr>
</p:sld>
</file>

<file path=ppt/slides/slide3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CDA80C-7B03-4616-8C1D-6A33E3261C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82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6F534E-E8E9-4BA9-A7EB-6C195B55CC94}"/>
              </a:ext>
            </a:extLst>
          </p:cNvPr>
          <p:cNvSpPr txBox="1"/>
          <p:nvPr/>
        </p:nvSpPr>
        <p:spPr>
          <a:xfrm>
            <a:off x="0" y="6611779"/>
            <a:ext cx="4601497" cy="246221"/>
          </a:xfrm>
          <a:prstGeom prst="rect">
            <a:avLst/>
          </a:prstGeom>
          <a:solidFill>
            <a:schemeClr val="bg2">
              <a:alpha val="75%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000" dirty="0"/>
              <a:t>WarnerLkVis7344TrapaSH1800 by </a:t>
            </a:r>
            <a:r>
              <a:rPr lang="en-GB" sz="1000" dirty="0" err="1"/>
              <a:t>cfastie</a:t>
            </a:r>
            <a:r>
              <a:rPr lang="en-GB" sz="1000" dirty="0"/>
              <a:t> </a:t>
            </a:r>
            <a:r>
              <a:rPr lang="en-GB" sz="1000" dirty="0">
                <a:hlinkClick r:id="rId3"/>
              </a:rPr>
              <a:t>from Public Lab</a:t>
            </a:r>
            <a:r>
              <a:rPr lang="en-GB" sz="1000" dirty="0"/>
              <a:t>, </a:t>
            </a:r>
            <a:r>
              <a:rPr lang="en-GB" sz="1000" dirty="0">
                <a:hlinkClick r:id="rId4"/>
              </a:rPr>
              <a:t>CC BY-SA 3.0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654238540"/>
      </p:ext>
    </p:extLst>
  </p:cSld>
  <p:clrMapOvr>
    <a:masterClrMapping/>
  </p:clrMapOvr>
</p:sld>
</file>

<file path=ppt/slides/slide3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669EC54-F01C-4DE9-9394-37C4901253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" y="0"/>
            <a:ext cx="1218669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7D1ACB-7759-4D66-82D2-6D7404D2BA98}"/>
              </a:ext>
            </a:extLst>
          </p:cNvPr>
          <p:cNvSpPr txBox="1"/>
          <p:nvPr/>
        </p:nvSpPr>
        <p:spPr>
          <a:xfrm>
            <a:off x="0" y="6489779"/>
            <a:ext cx="4979773" cy="400110"/>
          </a:xfrm>
          <a:prstGeom prst="rect">
            <a:avLst/>
          </a:prstGeom>
          <a:solidFill>
            <a:schemeClr val="bg2">
              <a:alpha val="75%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000" dirty="0"/>
              <a:t>modified from </a:t>
            </a:r>
            <a:r>
              <a:rPr lang="en-GB" sz="1000" dirty="0" err="1"/>
              <a:t>Bourj</a:t>
            </a:r>
            <a:r>
              <a:rPr lang="en-GB" sz="1000" dirty="0"/>
              <a:t> Al </a:t>
            </a:r>
            <a:r>
              <a:rPr lang="en-GB" sz="1000" dirty="0" err="1"/>
              <a:t>Shamali</a:t>
            </a:r>
            <a:r>
              <a:rPr lang="en-GB" sz="1000" dirty="0"/>
              <a:t> Refugee Camp by Claudia Martinez Mansell </a:t>
            </a:r>
            <a:r>
              <a:rPr lang="en-GB" sz="1000" dirty="0">
                <a:hlinkClick r:id="rId3"/>
              </a:rPr>
              <a:t>from Public Lab</a:t>
            </a:r>
            <a:r>
              <a:rPr lang="en-GB" sz="1000" dirty="0"/>
              <a:t>, </a:t>
            </a:r>
            <a:r>
              <a:rPr lang="en-GB" sz="1000" dirty="0">
                <a:hlinkClick r:id="rId4"/>
              </a:rPr>
              <a:t>CC BY-SA 3.0</a:t>
            </a:r>
            <a:endParaRPr lang="en-GB" sz="10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3AD3468-DEC3-4ABD-97C4-B4CD7A1B9D6A}"/>
              </a:ext>
            </a:extLst>
          </p:cNvPr>
          <p:cNvSpPr/>
          <p:nvPr/>
        </p:nvSpPr>
        <p:spPr>
          <a:xfrm>
            <a:off x="237994" y="225468"/>
            <a:ext cx="6633210" cy="2229633"/>
          </a:xfrm>
          <a:prstGeom prst="roundRect">
            <a:avLst>
              <a:gd name="adj" fmla="val 7245"/>
            </a:avLst>
          </a:prstGeom>
          <a:solidFill>
            <a:schemeClr val="bg2">
              <a:alpha val="90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E8221F-B490-44DC-8F7A-050D0C6ABBA8}"/>
              </a:ext>
            </a:extLst>
          </p:cNvPr>
          <p:cNvSpPr txBox="1"/>
          <p:nvPr/>
        </p:nvSpPr>
        <p:spPr>
          <a:xfrm>
            <a:off x="420976" y="393046"/>
            <a:ext cx="64502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 err="1">
                <a:solidFill>
                  <a:schemeClr val="tx2"/>
                </a:solidFill>
              </a:rPr>
              <a:t>Bourj</a:t>
            </a:r>
            <a:r>
              <a:rPr lang="en-GB" sz="6000" b="1" dirty="0">
                <a:solidFill>
                  <a:schemeClr val="tx2"/>
                </a:solidFill>
              </a:rPr>
              <a:t> Al </a:t>
            </a:r>
            <a:r>
              <a:rPr lang="en-GB" sz="6000" b="1" dirty="0" err="1">
                <a:solidFill>
                  <a:schemeClr val="tx2"/>
                </a:solidFill>
              </a:rPr>
              <a:t>Shamali</a:t>
            </a:r>
            <a:r>
              <a:rPr lang="en-GB" sz="6000" b="1" dirty="0">
                <a:solidFill>
                  <a:schemeClr val="tx2"/>
                </a:solidFill>
              </a:rPr>
              <a:t> </a:t>
            </a:r>
            <a:r>
              <a:rPr lang="en-GB" sz="6000" dirty="0"/>
              <a:t>refugee camp</a:t>
            </a:r>
            <a:endParaRPr lang="en-GB" sz="4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75BD37-B072-4365-9191-7693A3BA9956}"/>
              </a:ext>
            </a:extLst>
          </p:cNvPr>
          <p:cNvSpPr/>
          <p:nvPr/>
        </p:nvSpPr>
        <p:spPr>
          <a:xfrm>
            <a:off x="670907" y="2455101"/>
            <a:ext cx="2809551" cy="707886"/>
          </a:xfrm>
          <a:prstGeom prst="rect">
            <a:avLst/>
          </a:prstGeom>
          <a:solidFill>
            <a:schemeClr val="bg2">
              <a:alpha val="90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78272A-0769-497F-9867-B6E84C81453C}"/>
              </a:ext>
            </a:extLst>
          </p:cNvPr>
          <p:cNvSpPr txBox="1"/>
          <p:nvPr/>
        </p:nvSpPr>
        <p:spPr>
          <a:xfrm>
            <a:off x="596767" y="2455101"/>
            <a:ext cx="2957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LEBANON</a:t>
            </a:r>
          </a:p>
        </p:txBody>
      </p:sp>
    </p:spTree>
    <p:extLst>
      <p:ext uri="{BB962C8B-B14F-4D97-AF65-F5344CB8AC3E}">
        <p14:creationId xmlns:p14="http://schemas.microsoft.com/office/powerpoint/2010/main" val="678374312"/>
      </p:ext>
    </p:extLst>
  </p:cSld>
  <p:clrMapOvr>
    <a:masterClrMapping/>
  </p:clrMapOvr>
</p:sld>
</file>

<file path=ppt/slides/slide3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B00D95-5B53-4B65-AA28-FE154BAF00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453F88-9A55-47A5-94EF-C24154A1D9E6}"/>
              </a:ext>
            </a:extLst>
          </p:cNvPr>
          <p:cNvSpPr txBox="1"/>
          <p:nvPr/>
        </p:nvSpPr>
        <p:spPr>
          <a:xfrm rot="16437935">
            <a:off x="9907629" y="1869142"/>
            <a:ext cx="39917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by Claudia Martinez Mansell </a:t>
            </a:r>
            <a:r>
              <a:rPr lang="en-GB" sz="1100" dirty="0">
                <a:hlinkClick r:id="rId3"/>
              </a:rPr>
              <a:t>from Public Lab</a:t>
            </a:r>
            <a:r>
              <a:rPr lang="en-GB" sz="1100" dirty="0"/>
              <a:t>, </a:t>
            </a:r>
            <a:r>
              <a:rPr lang="en-GB" sz="1100" dirty="0">
                <a:hlinkClick r:id="rId4"/>
              </a:rPr>
              <a:t>CC BY-SA 3.0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463079484"/>
      </p:ext>
    </p:extLst>
  </p:cSld>
  <p:clrMapOvr>
    <a:masterClrMapping/>
  </p:clrMapOvr>
</p:sld>
</file>

<file path=ppt/slides/slide3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31FD58-F17B-4C3C-8552-EEC0066B2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D4B2F1-6BB4-49A8-BDE0-A3B1058C403E}"/>
              </a:ext>
            </a:extLst>
          </p:cNvPr>
          <p:cNvSpPr txBox="1"/>
          <p:nvPr/>
        </p:nvSpPr>
        <p:spPr>
          <a:xfrm>
            <a:off x="7292268" y="6611779"/>
            <a:ext cx="41229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2"/>
                </a:solidFill>
              </a:rPr>
              <a:t>photo by Claudia Martinez Mansell </a:t>
            </a:r>
            <a:r>
              <a:rPr lang="en-GB" sz="1000" dirty="0">
                <a:solidFill>
                  <a:schemeClr val="bg2"/>
                </a:solidFill>
                <a:hlinkClick r:id="rId3"/>
              </a:rPr>
              <a:t>from Public Lab</a:t>
            </a:r>
            <a:r>
              <a:rPr lang="en-GB" sz="1000" dirty="0">
                <a:solidFill>
                  <a:schemeClr val="bg2"/>
                </a:solidFill>
              </a:rPr>
              <a:t>, </a:t>
            </a:r>
            <a:r>
              <a:rPr lang="en-GB" sz="1000" dirty="0">
                <a:solidFill>
                  <a:schemeClr val="bg2"/>
                </a:solidFill>
                <a:hlinkClick r:id="rId4"/>
              </a:rPr>
              <a:t>CC BY-SA 3.0</a:t>
            </a:r>
            <a:endParaRPr lang="en-GB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576189"/>
      </p:ext>
    </p:extLst>
  </p:cSld>
  <p:clrMapOvr>
    <a:masterClrMapping/>
  </p:clrMapOvr>
</p:sld>
</file>

<file path=ppt/slides/slide3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87C6FC-908F-403E-A3B6-A9734629B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1647" y="-3771000"/>
            <a:ext cx="25595294" cy="1440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7D1ACB-7759-4D66-82D2-6D7404D2BA98}"/>
              </a:ext>
            </a:extLst>
          </p:cNvPr>
          <p:cNvSpPr txBox="1"/>
          <p:nvPr/>
        </p:nvSpPr>
        <p:spPr>
          <a:xfrm>
            <a:off x="1" y="6457890"/>
            <a:ext cx="4582048" cy="400110"/>
          </a:xfrm>
          <a:prstGeom prst="rect">
            <a:avLst/>
          </a:prstGeom>
          <a:solidFill>
            <a:schemeClr val="bg2">
              <a:alpha val="75%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000" dirty="0"/>
              <a:t>modified from </a:t>
            </a:r>
            <a:r>
              <a:rPr lang="en-GB" sz="1000" dirty="0" err="1"/>
              <a:t>Bourj</a:t>
            </a:r>
            <a:r>
              <a:rPr lang="en-GB" sz="1000" dirty="0"/>
              <a:t> Al </a:t>
            </a:r>
            <a:r>
              <a:rPr lang="en-GB" sz="1000" dirty="0" err="1"/>
              <a:t>Shamali</a:t>
            </a:r>
            <a:r>
              <a:rPr lang="en-GB" sz="1000" dirty="0"/>
              <a:t> Refugee Camp by Claudia Martinez Mansell </a:t>
            </a:r>
            <a:r>
              <a:rPr lang="en-GB" sz="1000" dirty="0">
                <a:hlinkClick r:id="rId3"/>
              </a:rPr>
              <a:t>from Public Lab</a:t>
            </a:r>
            <a:r>
              <a:rPr lang="en-GB" sz="1000" dirty="0"/>
              <a:t>, </a:t>
            </a:r>
            <a:r>
              <a:rPr lang="en-GB" sz="1000" dirty="0">
                <a:hlinkClick r:id="rId4"/>
              </a:rPr>
              <a:t>CC BY-SA 3.0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282206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a="http://schemas.openxmlformats.org/drawingml/2006/main" xmlns:r="http://schemas.openxmlformats.org/officeDocument/2006/relationships" xmlns:p="http://schemas.openxmlformats.org/presentationml/2006/main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25%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3"/>
                                        </p:tgtEl>
                                      </p:cBhvr>
                                      <p:by x="50%" y="50%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purl.oclc.org/ooxml/drawingml/main" xmlns:r="http://purl.oclc.org/ooxml/officeDocument/relationships" xmlns:p="http://purl.oclc.org/ooxml/presentationml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308" y="-835687"/>
            <a:ext cx="10375557" cy="1037555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6611779"/>
            <a:ext cx="337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hlinkClick r:id="rId5"/>
              </a:rPr>
              <a:t>image of Earth</a:t>
            </a:r>
            <a:r>
              <a:rPr lang="en-US" sz="1000" dirty="0"/>
              <a:t> by </a:t>
            </a:r>
            <a:r>
              <a:rPr lang="en-US" sz="1000" dirty="0">
                <a:hlinkClick r:id="rId6"/>
              </a:rPr>
              <a:t>NASA DISCOVR</a:t>
            </a:r>
            <a:r>
              <a:rPr lang="en-US" sz="1000" dirty="0"/>
              <a:t>, public domain</a:t>
            </a:r>
            <a:endParaRPr lang="en-GB" sz="1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05E1D6-CCA4-4ACC-A2B9-BEF682E1921A}"/>
              </a:ext>
            </a:extLst>
          </p:cNvPr>
          <p:cNvSpPr txBox="1"/>
          <p:nvPr/>
        </p:nvSpPr>
        <p:spPr>
          <a:xfrm>
            <a:off x="469900" y="907633"/>
            <a:ext cx="643586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accent4"/>
                </a:solidFill>
              </a:rPr>
              <a:t>open science</a:t>
            </a:r>
            <a:r>
              <a:rPr lang="en-GB" sz="4400" b="1" dirty="0"/>
              <a:t> </a:t>
            </a:r>
            <a:br>
              <a:rPr lang="en-GB" sz="4400" dirty="0"/>
            </a:br>
            <a:r>
              <a:rPr lang="en-GB" sz="4400" dirty="0"/>
              <a:t>enables rapid innovation to address </a:t>
            </a:r>
            <a:br>
              <a:rPr lang="en-GB" sz="4400" dirty="0"/>
            </a:br>
            <a:r>
              <a:rPr lang="en-GB" sz="4400" dirty="0"/>
              <a:t>urgent global issues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4F4681-3E52-4481-A052-835C6E2416AA}"/>
              </a:ext>
            </a:extLst>
          </p:cNvPr>
          <p:cNvSpPr txBox="1"/>
          <p:nvPr/>
        </p:nvSpPr>
        <p:spPr>
          <a:xfrm>
            <a:off x="469900" y="1584742"/>
            <a:ext cx="6223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we don’t have </a:t>
            </a:r>
            <a:r>
              <a:rPr lang="en-GB" sz="4400" b="1" dirty="0">
                <a:solidFill>
                  <a:schemeClr val="tx2"/>
                </a:solidFill>
              </a:rPr>
              <a:t>time</a:t>
            </a:r>
            <a:r>
              <a:rPr lang="en-GB" sz="4400" dirty="0"/>
              <a:t> to be alchemists!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573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 xmlns:a="http://schemas.openxmlformats.org/drawingml/2006/main" xmlns:r="http://schemas.openxmlformats.org/officeDocument/2006/relationships" xmlns:p="http://schemas.openxmlformats.org/presentationml/2006/main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08A206-0BD3-459C-B7AB-ED62F27DF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955" y="3299263"/>
            <a:ext cx="1744791" cy="174479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900857F-77D9-4326-A529-1D74D2FC6864}"/>
              </a:ext>
            </a:extLst>
          </p:cNvPr>
          <p:cNvGrpSpPr/>
          <p:nvPr/>
        </p:nvGrpSpPr>
        <p:grpSpPr>
          <a:xfrm>
            <a:off x="3637024" y="437937"/>
            <a:ext cx="6694305" cy="3837644"/>
            <a:chOff x="3637024" y="437937"/>
            <a:chExt cx="6694305" cy="3837644"/>
          </a:xfrm>
        </p:grpSpPr>
        <p:sp>
          <p:nvSpPr>
            <p:cNvPr id="6" name="Rounded Rectangular Callout 4">
              <a:extLst>
                <a:ext uri="{FF2B5EF4-FFF2-40B4-BE49-F238E27FC236}">
                  <a16:creationId xmlns:a16="http://schemas.microsoft.com/office/drawing/2014/main" id="{4F40AA4D-7A83-46E3-9612-8E1F049396B1}"/>
                </a:ext>
              </a:extLst>
            </p:cNvPr>
            <p:cNvSpPr/>
            <p:nvPr/>
          </p:nvSpPr>
          <p:spPr>
            <a:xfrm>
              <a:off x="3637024" y="437937"/>
              <a:ext cx="6694305" cy="3837644"/>
            </a:xfrm>
            <a:prstGeom prst="wedgeRoundRectCallout">
              <a:avLst>
                <a:gd name="adj1" fmla="val -46513"/>
                <a:gd name="adj2" fmla="val 63536"/>
                <a:gd name="adj3" fmla="val 16667"/>
              </a:avLst>
            </a:prstGeom>
            <a:solidFill>
              <a:srgbClr val="92D05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%"/>
                </a:prstClr>
              </a:outerShdw>
            </a:effectLst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F805BA0-AF28-4504-A2EC-F4401A11293B}"/>
                </a:ext>
              </a:extLst>
            </p:cNvPr>
            <p:cNvSpPr txBox="1"/>
            <p:nvPr/>
          </p:nvSpPr>
          <p:spPr>
            <a:xfrm>
              <a:off x="3872007" y="617079"/>
              <a:ext cx="6224337" cy="347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dirty="0">
                  <a:solidFill>
                    <a:schemeClr val="bg1"/>
                  </a:solidFill>
                </a:rPr>
                <a:t>Alchemists kept what they knew a </a:t>
              </a:r>
              <a:r>
                <a:rPr lang="en-GB" sz="4400" b="1" dirty="0">
                  <a:solidFill>
                    <a:schemeClr val="bg1"/>
                  </a:solidFill>
                </a:rPr>
                <a:t>secret</a:t>
              </a:r>
              <a:r>
                <a:rPr lang="en-GB" sz="4400" dirty="0">
                  <a:solidFill>
                    <a:schemeClr val="bg1"/>
                  </a:solidFill>
                </a:rPr>
                <a:t> for </a:t>
              </a:r>
              <a:r>
                <a:rPr lang="en-GB" sz="4400" b="1" dirty="0">
                  <a:solidFill>
                    <a:schemeClr val="bg1"/>
                  </a:solidFill>
                </a:rPr>
                <a:t>500</a:t>
              </a:r>
              <a:r>
                <a:rPr lang="en-GB" sz="4400" dirty="0">
                  <a:solidFill>
                    <a:schemeClr val="bg1"/>
                  </a:solidFill>
                </a:rPr>
                <a:t> years. </a:t>
              </a:r>
              <a:br>
                <a:rPr lang="en-GB" sz="4400" dirty="0">
                  <a:solidFill>
                    <a:schemeClr val="bg1"/>
                  </a:solidFill>
                </a:rPr>
              </a:br>
              <a:r>
                <a:rPr lang="en-GB" sz="4400" dirty="0">
                  <a:solidFill>
                    <a:schemeClr val="bg1"/>
                  </a:solidFill>
                </a:rPr>
                <a:t>They didn’t advance the art very much…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E607D6D-09A3-4A35-9A19-48FD78B01BA9}"/>
              </a:ext>
            </a:extLst>
          </p:cNvPr>
          <p:cNvSpPr txBox="1"/>
          <p:nvPr/>
        </p:nvSpPr>
        <p:spPr>
          <a:xfrm>
            <a:off x="1587955" y="5044054"/>
            <a:ext cx="487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Cory Doctorow</a:t>
            </a:r>
            <a:r>
              <a:rPr lang="en-GB" sz="4800" b="1" dirty="0">
                <a:solidFill>
                  <a:schemeClr val="accent4"/>
                </a:solidFill>
              </a:rPr>
              <a:t>*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BDA017-FF8A-4B1B-AB83-1D46771F6434}"/>
              </a:ext>
            </a:extLst>
          </p:cNvPr>
          <p:cNvSpPr txBox="1"/>
          <p:nvPr/>
        </p:nvSpPr>
        <p:spPr>
          <a:xfrm>
            <a:off x="0" y="6457890"/>
            <a:ext cx="8622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chemeClr val="accent4"/>
                </a:solidFill>
              </a:rPr>
              <a:t>*</a:t>
            </a:r>
            <a:r>
              <a:rPr lang="en-GB" sz="1000" dirty="0"/>
              <a:t> Doctorow, C. (2017) The fight for a free, fair and open Internet. 2017 National </a:t>
            </a:r>
            <a:r>
              <a:rPr lang="en-GB" sz="1000" dirty="0" err="1"/>
              <a:t>Bioneers</a:t>
            </a:r>
            <a:r>
              <a:rPr lang="en-GB" sz="1000" dirty="0"/>
              <a:t> Conference. </a:t>
            </a:r>
            <a:r>
              <a:rPr lang="en-GB" sz="1000" dirty="0">
                <a:hlinkClick r:id="rId4"/>
              </a:rPr>
              <a:t>https://youtu.be/2-CvOrDODds?t=678</a:t>
            </a:r>
            <a:endParaRPr lang="en-GB" sz="1000" dirty="0"/>
          </a:p>
          <a:p>
            <a:r>
              <a:rPr lang="en-GB" sz="1000" dirty="0"/>
              <a:t>cropped photo by Gage Skidmore </a:t>
            </a:r>
            <a:r>
              <a:rPr lang="en-GB" sz="1000" dirty="0">
                <a:hlinkClick r:id="rId5"/>
              </a:rPr>
              <a:t>from Wikimedia Commons</a:t>
            </a:r>
            <a:r>
              <a:rPr lang="en-GB" sz="1000" dirty="0"/>
              <a:t>, </a:t>
            </a:r>
            <a:r>
              <a:rPr lang="en-GB" sz="1000" dirty="0">
                <a:hlinkClick r:id="rId6"/>
              </a:rPr>
              <a:t>CC BY-SA 3.0</a:t>
            </a:r>
            <a:endParaRPr lang="en-GB" sz="10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55F1792-7B46-4BCE-98AF-DF16975EB1EE}"/>
              </a:ext>
            </a:extLst>
          </p:cNvPr>
          <p:cNvGrpSpPr/>
          <p:nvPr/>
        </p:nvGrpSpPr>
        <p:grpSpPr>
          <a:xfrm>
            <a:off x="3637022" y="1318630"/>
            <a:ext cx="6694305" cy="2944958"/>
            <a:chOff x="3637022" y="1301271"/>
            <a:chExt cx="6694305" cy="2944958"/>
          </a:xfrm>
        </p:grpSpPr>
        <p:sp>
          <p:nvSpPr>
            <p:cNvPr id="12" name="Rounded Rectangular Callout 4">
              <a:extLst>
                <a:ext uri="{FF2B5EF4-FFF2-40B4-BE49-F238E27FC236}">
                  <a16:creationId xmlns:a16="http://schemas.microsoft.com/office/drawing/2014/main" id="{2D59335B-99C7-4E61-969A-51A9DCEA586C}"/>
                </a:ext>
              </a:extLst>
            </p:cNvPr>
            <p:cNvSpPr/>
            <p:nvPr/>
          </p:nvSpPr>
          <p:spPr>
            <a:xfrm>
              <a:off x="3637022" y="1301271"/>
              <a:ext cx="6694305" cy="2944958"/>
            </a:xfrm>
            <a:prstGeom prst="wedgeRoundRectCallout">
              <a:avLst>
                <a:gd name="adj1" fmla="val -46273"/>
                <a:gd name="adj2" fmla="val 68007"/>
                <a:gd name="adj3" fmla="val 16667"/>
              </a:avLst>
            </a:prstGeom>
            <a:solidFill>
              <a:srgbClr val="92D05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%"/>
                </a:prstClr>
              </a:outerShdw>
            </a:effectLst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F6BB1B7-C032-49A0-B104-9D0B6E9D515A}"/>
                </a:ext>
              </a:extLst>
            </p:cNvPr>
            <p:cNvSpPr txBox="1"/>
            <p:nvPr/>
          </p:nvSpPr>
          <p:spPr>
            <a:xfrm>
              <a:off x="3968044" y="1500275"/>
              <a:ext cx="622433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dirty="0">
                  <a:solidFill>
                    <a:schemeClr val="bg1"/>
                  </a:solidFill>
                </a:rPr>
                <a:t>…and each of them learned in the hardest way possible that drinking mercury was a bad idea.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8836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ppt_x"/>
                                          </p:val>
                                        </p:tav>
                                        <p:tav tm="100%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ppt_y"/>
                                          </p:val>
                                        </p:tav>
                                        <p:tav tm="100%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3E7B12-FAE8-4572-9E1F-23CB26F9B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publish your hardware designs!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31866B-0B98-4365-AE3C-91F1181016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486772"/>
      </p:ext>
    </p:extLst>
  </p:cSld>
  <p:clrMapOvr>
    <a:masterClrMapping/>
  </p:clrMapOvr>
</p:sld>
</file>

<file path=ppt/slides/slide4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869570-6E6D-4424-8994-E3BB6E14B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source software licenses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BBCB12-EA09-4FD5-B718-01DAB08283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e.g. GNU GPLv3, Apache, MIT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764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869570-6E6D-4424-8994-E3BB6E14B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source hardware licenses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BBCB12-EA09-4FD5-B718-01DAB08283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e.g. CERN Open Hardware Licenses 2.0</a:t>
            </a:r>
            <a:br>
              <a:rPr lang="en-US" dirty="0"/>
            </a:br>
            <a:r>
              <a:rPr lang="en-US" dirty="0"/>
              <a:t>(CERN OHL-S, OHL-W, OHL-P)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42095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869570-6E6D-4424-8994-E3BB6E14B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source hardware best practices</a:t>
            </a:r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8D5A891-D3EC-4855-A449-D24D59B01379}"/>
              </a:ext>
            </a:extLst>
          </p:cNvPr>
          <p:cNvGrpSpPr/>
          <p:nvPr/>
        </p:nvGrpSpPr>
        <p:grpSpPr>
          <a:xfrm>
            <a:off x="962589" y="4856416"/>
            <a:ext cx="6456821" cy="1352516"/>
            <a:chOff x="5709889" y="1548893"/>
            <a:chExt cx="5618318" cy="1176874"/>
          </a:xfrm>
        </p:grpSpPr>
        <p:grpSp>
          <p:nvGrpSpPr>
            <p:cNvPr id="7" name="Graphic 4">
              <a:extLst>
                <a:ext uri="{FF2B5EF4-FFF2-40B4-BE49-F238E27FC236}">
                  <a16:creationId xmlns:a16="http://schemas.microsoft.com/office/drawing/2014/main" id="{0BB8434B-DF0A-45F8-ABB0-9723BE513492}"/>
                </a:ext>
              </a:extLst>
            </p:cNvPr>
            <p:cNvGrpSpPr/>
            <p:nvPr/>
          </p:nvGrpSpPr>
          <p:grpSpPr>
            <a:xfrm>
              <a:off x="5709889" y="1548893"/>
              <a:ext cx="1518813" cy="1176874"/>
              <a:chOff x="3238538" y="1215261"/>
              <a:chExt cx="5714936" cy="4428300"/>
            </a:xfrm>
            <a:solidFill>
              <a:schemeClr val="accent1"/>
            </a:solidFill>
          </p:grpSpPr>
          <p:sp>
            <p:nvSpPr>
              <p:cNvPr id="9" name="Free-form: Shape 8">
                <a:extLst>
                  <a:ext uri="{FF2B5EF4-FFF2-40B4-BE49-F238E27FC236}">
                    <a16:creationId xmlns:a16="http://schemas.microsoft.com/office/drawing/2014/main" id="{5D75AE02-C8AE-47A9-8350-8E8BFB018763}"/>
                  </a:ext>
                </a:extLst>
              </p:cNvPr>
              <p:cNvSpPr/>
              <p:nvPr/>
            </p:nvSpPr>
            <p:spPr>
              <a:xfrm>
                <a:off x="3238538" y="2145915"/>
                <a:ext cx="1966436" cy="2546003"/>
              </a:xfrm>
              <a:custGeom>
                <a:avLst/>
                <a:gdLst>
                  <a:gd name="connsiteX0" fmla="*/ 1539964 w 1966436"/>
                  <a:gd name="connsiteY0" fmla="*/ 1635319 h 2546003"/>
                  <a:gd name="connsiteX1" fmla="*/ 1055656 w 1966436"/>
                  <a:gd name="connsiteY1" fmla="*/ 2132114 h 2546003"/>
                  <a:gd name="connsiteX2" fmla="*/ 426282 w 1966436"/>
                  <a:gd name="connsiteY2" fmla="*/ 2132114 h 2546003"/>
                  <a:gd name="connsiteX3" fmla="*/ 426282 w 1966436"/>
                  <a:gd name="connsiteY3" fmla="*/ 414090 h 2546003"/>
                  <a:gd name="connsiteX4" fmla="*/ 1055656 w 1966436"/>
                  <a:gd name="connsiteY4" fmla="*/ 414090 h 2546003"/>
                  <a:gd name="connsiteX5" fmla="*/ 1539964 w 1966436"/>
                  <a:gd name="connsiteY5" fmla="*/ 910876 h 2546003"/>
                  <a:gd name="connsiteX6" fmla="*/ 1055656 w 1966436"/>
                  <a:gd name="connsiteY6" fmla="*/ 67 h 2546003"/>
                  <a:gd name="connsiteX7" fmla="*/ 0 w 1966436"/>
                  <a:gd name="connsiteY7" fmla="*/ 67 h 2546003"/>
                  <a:gd name="connsiteX8" fmla="*/ 0 w 1966436"/>
                  <a:gd name="connsiteY8" fmla="*/ 2546004 h 2546003"/>
                  <a:gd name="connsiteX9" fmla="*/ 1055656 w 1966436"/>
                  <a:gd name="connsiteY9" fmla="*/ 2546004 h 2546003"/>
                  <a:gd name="connsiteX10" fmla="*/ 1966436 w 1966436"/>
                  <a:gd name="connsiteY10" fmla="*/ 1635224 h 2546003"/>
                  <a:gd name="connsiteX11" fmla="*/ 1966436 w 1966436"/>
                  <a:gd name="connsiteY11" fmla="*/ 910780 h 2546003"/>
                  <a:gd name="connsiteX12" fmla="*/ 1055656 w 1966436"/>
                  <a:gd name="connsiteY12" fmla="*/ 0 h 2546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66436" h="2546003">
                    <a:moveTo>
                      <a:pt x="1539964" y="1635319"/>
                    </a:moveTo>
                    <a:cubicBezTo>
                      <a:pt x="1539964" y="1904400"/>
                      <a:pt x="1320594" y="2132114"/>
                      <a:pt x="1055656" y="2132114"/>
                    </a:cubicBezTo>
                    <a:lnTo>
                      <a:pt x="426282" y="2132114"/>
                    </a:lnTo>
                    <a:lnTo>
                      <a:pt x="426282" y="414090"/>
                    </a:lnTo>
                    <a:lnTo>
                      <a:pt x="1055656" y="414090"/>
                    </a:lnTo>
                    <a:cubicBezTo>
                      <a:pt x="1320594" y="414090"/>
                      <a:pt x="1539964" y="641795"/>
                      <a:pt x="1539964" y="910876"/>
                    </a:cubicBezTo>
                    <a:close/>
                    <a:moveTo>
                      <a:pt x="1055656" y="67"/>
                    </a:moveTo>
                    <a:lnTo>
                      <a:pt x="0" y="67"/>
                    </a:lnTo>
                    <a:lnTo>
                      <a:pt x="0" y="2546004"/>
                    </a:lnTo>
                    <a:lnTo>
                      <a:pt x="1055656" y="2546004"/>
                    </a:lnTo>
                    <a:cubicBezTo>
                      <a:pt x="1548308" y="2546004"/>
                      <a:pt x="1966436" y="2127885"/>
                      <a:pt x="1966436" y="1635224"/>
                    </a:cubicBezTo>
                    <a:lnTo>
                      <a:pt x="1966436" y="910780"/>
                    </a:lnTo>
                    <a:cubicBezTo>
                      <a:pt x="1966436" y="418128"/>
                      <a:pt x="1548317" y="0"/>
                      <a:pt x="1055656" y="0"/>
                    </a:cubicBezTo>
                  </a:path>
                </a:pathLst>
              </a:custGeom>
              <a:grpFill/>
              <a:ln w="140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" name="Free-form: Shape 9">
                <a:extLst>
                  <a:ext uri="{FF2B5EF4-FFF2-40B4-BE49-F238E27FC236}">
                    <a16:creationId xmlns:a16="http://schemas.microsoft.com/office/drawing/2014/main" id="{BD066234-45CD-46F0-8D92-66AE47D60568}"/>
                  </a:ext>
                </a:extLst>
              </p:cNvPr>
              <p:cNvSpPr/>
              <p:nvPr/>
            </p:nvSpPr>
            <p:spPr>
              <a:xfrm>
                <a:off x="3239331" y="1215261"/>
                <a:ext cx="5714142" cy="367350"/>
              </a:xfrm>
              <a:custGeom>
                <a:avLst/>
                <a:gdLst>
                  <a:gd name="connsiteX0" fmla="*/ 0 w 5714142"/>
                  <a:gd name="connsiteY0" fmla="*/ 0 h 367350"/>
                  <a:gd name="connsiteX1" fmla="*/ 5714143 w 5714142"/>
                  <a:gd name="connsiteY1" fmla="*/ 0 h 367350"/>
                  <a:gd name="connsiteX2" fmla="*/ 5714143 w 5714142"/>
                  <a:gd name="connsiteY2" fmla="*/ 367351 h 367350"/>
                  <a:gd name="connsiteX3" fmla="*/ 0 w 5714142"/>
                  <a:gd name="connsiteY3" fmla="*/ 367351 h 367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4142" h="367350">
                    <a:moveTo>
                      <a:pt x="0" y="0"/>
                    </a:moveTo>
                    <a:lnTo>
                      <a:pt x="5714143" y="0"/>
                    </a:lnTo>
                    <a:lnTo>
                      <a:pt x="5714143" y="367351"/>
                    </a:lnTo>
                    <a:lnTo>
                      <a:pt x="0" y="367351"/>
                    </a:lnTo>
                    <a:close/>
                  </a:path>
                </a:pathLst>
              </a:custGeom>
              <a:grpFill/>
              <a:ln w="140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" name="Free-form: Shape 10">
                <a:extLst>
                  <a:ext uri="{FF2B5EF4-FFF2-40B4-BE49-F238E27FC236}">
                    <a16:creationId xmlns:a16="http://schemas.microsoft.com/office/drawing/2014/main" id="{8616BFC1-C3E4-43FC-973C-C4299F761A07}"/>
                  </a:ext>
                </a:extLst>
              </p:cNvPr>
              <p:cNvSpPr/>
              <p:nvPr/>
            </p:nvSpPr>
            <p:spPr>
              <a:xfrm>
                <a:off x="5736907" y="2145943"/>
                <a:ext cx="426367" cy="2545937"/>
              </a:xfrm>
              <a:custGeom>
                <a:avLst/>
                <a:gdLst>
                  <a:gd name="connsiteX0" fmla="*/ 0 w 426367"/>
                  <a:gd name="connsiteY0" fmla="*/ 0 h 2545937"/>
                  <a:gd name="connsiteX1" fmla="*/ 426368 w 426367"/>
                  <a:gd name="connsiteY1" fmla="*/ 0 h 2545937"/>
                  <a:gd name="connsiteX2" fmla="*/ 426368 w 426367"/>
                  <a:gd name="connsiteY2" fmla="*/ 2545937 h 2545937"/>
                  <a:gd name="connsiteX3" fmla="*/ 0 w 426367"/>
                  <a:gd name="connsiteY3" fmla="*/ 2545937 h 2545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6367" h="2545937">
                    <a:moveTo>
                      <a:pt x="0" y="0"/>
                    </a:moveTo>
                    <a:lnTo>
                      <a:pt x="426368" y="0"/>
                    </a:lnTo>
                    <a:lnTo>
                      <a:pt x="426368" y="2545937"/>
                    </a:lnTo>
                    <a:lnTo>
                      <a:pt x="0" y="2545937"/>
                    </a:lnTo>
                    <a:close/>
                  </a:path>
                </a:pathLst>
              </a:custGeom>
              <a:grpFill/>
              <a:ln w="140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" name="Free-form: Shape 11">
                <a:extLst>
                  <a:ext uri="{FF2B5EF4-FFF2-40B4-BE49-F238E27FC236}">
                    <a16:creationId xmlns:a16="http://schemas.microsoft.com/office/drawing/2014/main" id="{7F92B29F-0EFA-46C6-84B8-2A9A0464D201}"/>
                  </a:ext>
                </a:extLst>
              </p:cNvPr>
              <p:cNvSpPr/>
              <p:nvPr/>
            </p:nvSpPr>
            <p:spPr>
              <a:xfrm>
                <a:off x="6779894" y="2145943"/>
                <a:ext cx="2173395" cy="2545937"/>
              </a:xfrm>
              <a:custGeom>
                <a:avLst/>
                <a:gdLst>
                  <a:gd name="connsiteX0" fmla="*/ 0 w 2173395"/>
                  <a:gd name="connsiteY0" fmla="*/ 0 h 2545937"/>
                  <a:gd name="connsiteX1" fmla="*/ 413976 w 2173395"/>
                  <a:gd name="connsiteY1" fmla="*/ 0 h 2545937"/>
                  <a:gd name="connsiteX2" fmla="*/ 1746904 w 2173395"/>
                  <a:gd name="connsiteY2" fmla="*/ 1839944 h 2545937"/>
                  <a:gd name="connsiteX3" fmla="*/ 1746904 w 2173395"/>
                  <a:gd name="connsiteY3" fmla="*/ 0 h 2545937"/>
                  <a:gd name="connsiteX4" fmla="*/ 2173396 w 2173395"/>
                  <a:gd name="connsiteY4" fmla="*/ 0 h 2545937"/>
                  <a:gd name="connsiteX5" fmla="*/ 2173396 w 2173395"/>
                  <a:gd name="connsiteY5" fmla="*/ 2545937 h 2545937"/>
                  <a:gd name="connsiteX6" fmla="*/ 1759420 w 2173395"/>
                  <a:gd name="connsiteY6" fmla="*/ 2545937 h 2545937"/>
                  <a:gd name="connsiteX7" fmla="*/ 426396 w 2173395"/>
                  <a:gd name="connsiteY7" fmla="*/ 694753 h 2545937"/>
                  <a:gd name="connsiteX8" fmla="*/ 426396 w 2173395"/>
                  <a:gd name="connsiteY8" fmla="*/ 2541842 h 2545937"/>
                  <a:gd name="connsiteX9" fmla="*/ 29 w 2173395"/>
                  <a:gd name="connsiteY9" fmla="*/ 2541842 h 2545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73395" h="2545937">
                    <a:moveTo>
                      <a:pt x="0" y="0"/>
                    </a:moveTo>
                    <a:lnTo>
                      <a:pt x="413976" y="0"/>
                    </a:lnTo>
                    <a:cubicBezTo>
                      <a:pt x="858736" y="613010"/>
                      <a:pt x="1306668" y="1223677"/>
                      <a:pt x="1746904" y="1839944"/>
                    </a:cubicBezTo>
                    <a:lnTo>
                      <a:pt x="1746904" y="0"/>
                    </a:lnTo>
                    <a:lnTo>
                      <a:pt x="2173396" y="0"/>
                    </a:lnTo>
                    <a:lnTo>
                      <a:pt x="2173396" y="2545937"/>
                    </a:lnTo>
                    <a:lnTo>
                      <a:pt x="1759420" y="2545937"/>
                    </a:lnTo>
                    <a:cubicBezTo>
                      <a:pt x="1311202" y="1931584"/>
                      <a:pt x="859450" y="1319879"/>
                      <a:pt x="426396" y="694753"/>
                    </a:cubicBezTo>
                    <a:lnTo>
                      <a:pt x="426396" y="2541842"/>
                    </a:lnTo>
                    <a:lnTo>
                      <a:pt x="29" y="2541842"/>
                    </a:lnTo>
                    <a:close/>
                  </a:path>
                </a:pathLst>
              </a:custGeom>
              <a:grpFill/>
              <a:ln w="140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13" name="Free-form: Shape 12">
                <a:extLst>
                  <a:ext uri="{FF2B5EF4-FFF2-40B4-BE49-F238E27FC236}">
                    <a16:creationId xmlns:a16="http://schemas.microsoft.com/office/drawing/2014/main" id="{6F2F82C2-9E0E-44D6-A0ED-BEB25F901201}"/>
                  </a:ext>
                </a:extLst>
              </p:cNvPr>
              <p:cNvSpPr/>
              <p:nvPr/>
            </p:nvSpPr>
            <p:spPr>
              <a:xfrm>
                <a:off x="3239261" y="5255847"/>
                <a:ext cx="5714142" cy="387714"/>
              </a:xfrm>
              <a:custGeom>
                <a:avLst/>
                <a:gdLst>
                  <a:gd name="connsiteX0" fmla="*/ 5714143 w 5714142"/>
                  <a:gd name="connsiteY0" fmla="*/ 387715 h 387714"/>
                  <a:gd name="connsiteX1" fmla="*/ 0 w 5714142"/>
                  <a:gd name="connsiteY1" fmla="*/ 387715 h 387714"/>
                  <a:gd name="connsiteX2" fmla="*/ 0 w 5714142"/>
                  <a:gd name="connsiteY2" fmla="*/ 0 h 387714"/>
                  <a:gd name="connsiteX3" fmla="*/ 5714143 w 5714142"/>
                  <a:gd name="connsiteY3" fmla="*/ 0 h 38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4142" h="387714">
                    <a:moveTo>
                      <a:pt x="5714143" y="387715"/>
                    </a:moveTo>
                    <a:lnTo>
                      <a:pt x="0" y="387715"/>
                    </a:lnTo>
                    <a:lnTo>
                      <a:pt x="0" y="0"/>
                    </a:lnTo>
                    <a:lnTo>
                      <a:pt x="5714143" y="0"/>
                    </a:lnTo>
                    <a:close/>
                  </a:path>
                </a:pathLst>
              </a:custGeom>
              <a:grpFill/>
              <a:ln w="140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4CB02CD-EF93-4298-A421-FC55BA77A499}"/>
                </a:ext>
              </a:extLst>
            </p:cNvPr>
            <p:cNvSpPr txBox="1"/>
            <p:nvPr/>
          </p:nvSpPr>
          <p:spPr>
            <a:xfrm>
              <a:off x="7314814" y="1652485"/>
              <a:ext cx="4013393" cy="96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600" dirty="0">
                  <a:solidFill>
                    <a:schemeClr val="accent1"/>
                  </a:solidFill>
                </a:rPr>
                <a:t>SPEC 3105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D4A487A-7DAF-4864-AC94-8C93F7656D1D}"/>
              </a:ext>
            </a:extLst>
          </p:cNvPr>
          <p:cNvSpPr txBox="1"/>
          <p:nvPr/>
        </p:nvSpPr>
        <p:spPr>
          <a:xfrm>
            <a:off x="0" y="6611779"/>
            <a:ext cx="32938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DIN logo </a:t>
            </a:r>
            <a:r>
              <a:rPr lang="en-GB" sz="1000" dirty="0">
                <a:hlinkClick r:id="rId2"/>
              </a:rPr>
              <a:t>from Wikimedia Commons</a:t>
            </a:r>
            <a:r>
              <a:rPr lang="en-GB" sz="1000" dirty="0"/>
              <a:t>, public domain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C9C8F7-7452-4E8C-A221-D01782CEE318}"/>
              </a:ext>
            </a:extLst>
          </p:cNvPr>
          <p:cNvSpPr txBox="1"/>
          <p:nvPr/>
        </p:nvSpPr>
        <p:spPr>
          <a:xfrm>
            <a:off x="831850" y="1033734"/>
            <a:ext cx="88722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Open Know-How 1.0</a:t>
            </a:r>
            <a:endParaRPr lang="en-GB" sz="6600" dirty="0"/>
          </a:p>
        </p:txBody>
      </p:sp>
    </p:spTree>
    <p:extLst>
      <p:ext uri="{BB962C8B-B14F-4D97-AF65-F5344CB8AC3E}">
        <p14:creationId xmlns:p14="http://schemas.microsoft.com/office/powerpoint/2010/main" val="83805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0730234"/>
      </p:ext>
    </p:extLst>
  </p:cSld>
  <p:clrMapOvr>
    <a:masterClrMapping/>
  </p:clrMapOvr>
</p:sld>
</file>

<file path=ppt/slides/slide4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2"/>
            <a:extLst>
              <a:ext uri="{FF2B5EF4-FFF2-40B4-BE49-F238E27FC236}">
                <a16:creationId xmlns:a16="http://schemas.microsoft.com/office/drawing/2014/main" id="{5DCDF1C7-CD53-41E5-856B-6F06FBB037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480" y="2039583"/>
            <a:ext cx="7097039" cy="20374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7071A2-DED9-43B1-BD56-073CE334AA77}"/>
              </a:ext>
            </a:extLst>
          </p:cNvPr>
          <p:cNvSpPr txBox="1"/>
          <p:nvPr/>
        </p:nvSpPr>
        <p:spPr>
          <a:xfrm>
            <a:off x="0" y="6611779"/>
            <a:ext cx="17206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hlinkClick r:id="rId2"/>
              </a:rPr>
              <a:t>GOSH logo</a:t>
            </a:r>
            <a:r>
              <a:rPr lang="en-GB" sz="1000" dirty="0"/>
              <a:t>, </a:t>
            </a:r>
            <a:r>
              <a:rPr lang="en-GB" sz="1000" dirty="0">
                <a:hlinkClick r:id="rId4"/>
              </a:rPr>
              <a:t>CC BY 4.0</a:t>
            </a:r>
            <a:endParaRPr lang="en-GB" sz="1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95110A-775A-49EF-80A5-4870A36BC895}"/>
              </a:ext>
            </a:extLst>
          </p:cNvPr>
          <p:cNvSpPr txBox="1"/>
          <p:nvPr/>
        </p:nvSpPr>
        <p:spPr>
          <a:xfrm>
            <a:off x="1994847" y="4270041"/>
            <a:ext cx="8202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E5E5E5"/>
                </a:solidFill>
              </a:rPr>
              <a:t>https://</a:t>
            </a:r>
            <a:r>
              <a:rPr lang="en-GB" sz="4000" b="1" dirty="0">
                <a:solidFill>
                  <a:srgbClr val="E5E5E5"/>
                </a:solidFill>
              </a:rPr>
              <a:t>openhardware.science</a:t>
            </a:r>
            <a:r>
              <a:rPr lang="en-GB" sz="4000" dirty="0">
                <a:solidFill>
                  <a:srgbClr val="E5E5E5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68506153"/>
      </p:ext>
    </p:extLst>
  </p:cSld>
  <p:clrMapOvr>
    <a:masterClrMapping/>
  </p:clrMapOvr>
</p:sld>
</file>

<file path=ppt/slides/slide4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6">
            <a:extLst>
              <a:ext uri="{FF2B5EF4-FFF2-40B4-BE49-F238E27FC236}">
                <a16:creationId xmlns:a16="http://schemas.microsoft.com/office/drawing/2014/main" id="{4AF95C56-1BD0-4012-BC17-33627AF6BC0B}"/>
              </a:ext>
            </a:extLst>
          </p:cNvPr>
          <p:cNvGrpSpPr/>
          <p:nvPr/>
        </p:nvGrpSpPr>
        <p:grpSpPr>
          <a:xfrm>
            <a:off x="1068969" y="1824836"/>
            <a:ext cx="2891945" cy="2774086"/>
            <a:chOff x="-10522" y="2431865"/>
            <a:chExt cx="1346901" cy="1292009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9F0B0C2-88BD-4B0D-B0BB-3925328995AA}"/>
                </a:ext>
              </a:extLst>
            </p:cNvPr>
            <p:cNvSpPr/>
            <p:nvPr/>
          </p:nvSpPr>
          <p:spPr>
            <a:xfrm>
              <a:off x="1313900" y="2431865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BC446A3-8DA8-4022-ACA9-6986654231BB}"/>
                </a:ext>
              </a:extLst>
            </p:cNvPr>
            <p:cNvSpPr/>
            <p:nvPr/>
          </p:nvSpPr>
          <p:spPr>
            <a:xfrm>
              <a:off x="1313900" y="2471822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6CD3696-4C90-42D3-B3C0-F61460F8B75A}"/>
                </a:ext>
              </a:extLst>
            </p:cNvPr>
            <p:cNvSpPr/>
            <p:nvPr/>
          </p:nvSpPr>
          <p:spPr>
            <a:xfrm>
              <a:off x="1313900" y="2515142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DB30F56-7397-47C4-86CD-21149560728B}"/>
                </a:ext>
              </a:extLst>
            </p:cNvPr>
            <p:cNvSpPr/>
            <p:nvPr/>
          </p:nvSpPr>
          <p:spPr>
            <a:xfrm>
              <a:off x="1313900" y="2558490"/>
              <a:ext cx="22479" cy="22478"/>
            </a:xfrm>
            <a:custGeom>
              <a:avLst/>
              <a:gdLst>
                <a:gd name="connsiteX0" fmla="*/ 22479 w 22479"/>
                <a:gd name="connsiteY0" fmla="*/ 11240 h 22478"/>
                <a:gd name="connsiteX1" fmla="*/ 11230 w 22479"/>
                <a:gd name="connsiteY1" fmla="*/ 22479 h 22478"/>
                <a:gd name="connsiteX2" fmla="*/ 0 w 22479"/>
                <a:gd name="connsiteY2" fmla="*/ 11240 h 22478"/>
                <a:gd name="connsiteX3" fmla="*/ 11230 w 22479"/>
                <a:gd name="connsiteY3" fmla="*/ 0 h 22478"/>
                <a:gd name="connsiteX4" fmla="*/ 22479 w 22479"/>
                <a:gd name="connsiteY4" fmla="*/ 11240 h 22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8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35FF638-61C8-42A2-8F88-C2C99F241DF3}"/>
                </a:ext>
              </a:extLst>
            </p:cNvPr>
            <p:cNvSpPr/>
            <p:nvPr/>
          </p:nvSpPr>
          <p:spPr>
            <a:xfrm>
              <a:off x="1313900" y="2605153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11A87C8-AC16-477D-B4D3-DD40F02D3DE8}"/>
                </a:ext>
              </a:extLst>
            </p:cNvPr>
            <p:cNvSpPr/>
            <p:nvPr/>
          </p:nvSpPr>
          <p:spPr>
            <a:xfrm>
              <a:off x="1313900" y="2651825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F2FA694-D585-4387-9A50-ABD9FE26E479}"/>
                </a:ext>
              </a:extLst>
            </p:cNvPr>
            <p:cNvSpPr/>
            <p:nvPr/>
          </p:nvSpPr>
          <p:spPr>
            <a:xfrm>
              <a:off x="1313900" y="2699841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420EC91-459A-40C5-912D-75C9482C041A}"/>
                </a:ext>
              </a:extLst>
            </p:cNvPr>
            <p:cNvSpPr/>
            <p:nvPr/>
          </p:nvSpPr>
          <p:spPr>
            <a:xfrm>
              <a:off x="1313900" y="2747837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3D62394-CDE2-4048-AFEE-8E8B90DB902F}"/>
                </a:ext>
              </a:extLst>
            </p:cNvPr>
            <p:cNvSpPr/>
            <p:nvPr/>
          </p:nvSpPr>
          <p:spPr>
            <a:xfrm>
              <a:off x="1313900" y="2799853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FA8EE7E-8FB5-47B8-AE7C-D8E61FA4D428}"/>
                </a:ext>
              </a:extLst>
            </p:cNvPr>
            <p:cNvSpPr/>
            <p:nvPr/>
          </p:nvSpPr>
          <p:spPr>
            <a:xfrm>
              <a:off x="1313900" y="2851850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3CF1463-58BF-48A9-BA84-DA6B45516168}"/>
                </a:ext>
              </a:extLst>
            </p:cNvPr>
            <p:cNvSpPr/>
            <p:nvPr/>
          </p:nvSpPr>
          <p:spPr>
            <a:xfrm>
              <a:off x="1313900" y="2906524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4A9FB9F-6306-4418-AF3E-0C1AAC4DA886}"/>
                </a:ext>
              </a:extLst>
            </p:cNvPr>
            <p:cNvSpPr/>
            <p:nvPr/>
          </p:nvSpPr>
          <p:spPr>
            <a:xfrm>
              <a:off x="1313900" y="2962540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49C1F5A-FE68-4229-BBFA-8DAE7AD17BF7}"/>
                </a:ext>
              </a:extLst>
            </p:cNvPr>
            <p:cNvSpPr/>
            <p:nvPr/>
          </p:nvSpPr>
          <p:spPr>
            <a:xfrm>
              <a:off x="1313900" y="3021214"/>
              <a:ext cx="22479" cy="22488"/>
            </a:xfrm>
            <a:custGeom>
              <a:avLst/>
              <a:gdLst>
                <a:gd name="connsiteX0" fmla="*/ 22479 w 22479"/>
                <a:gd name="connsiteY0" fmla="*/ 11240 h 22488"/>
                <a:gd name="connsiteX1" fmla="*/ 11230 w 22479"/>
                <a:gd name="connsiteY1" fmla="*/ 22489 h 22488"/>
                <a:gd name="connsiteX2" fmla="*/ 0 w 22479"/>
                <a:gd name="connsiteY2" fmla="*/ 11240 h 22488"/>
                <a:gd name="connsiteX3" fmla="*/ 11230 w 22479"/>
                <a:gd name="connsiteY3" fmla="*/ 0 h 22488"/>
                <a:gd name="connsiteX4" fmla="*/ 22479 w 22479"/>
                <a:gd name="connsiteY4" fmla="*/ 11240 h 2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88">
                  <a:moveTo>
                    <a:pt x="22479" y="11240"/>
                  </a:moveTo>
                  <a:cubicBezTo>
                    <a:pt x="22479" y="17440"/>
                    <a:pt x="17421" y="22489"/>
                    <a:pt x="11230" y="22489"/>
                  </a:cubicBezTo>
                  <a:cubicBezTo>
                    <a:pt x="5029" y="22489"/>
                    <a:pt x="0" y="1745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6075C54-4F61-4662-8EE0-63540A427F02}"/>
                </a:ext>
              </a:extLst>
            </p:cNvPr>
            <p:cNvSpPr/>
            <p:nvPr/>
          </p:nvSpPr>
          <p:spPr>
            <a:xfrm>
              <a:off x="1313900" y="3087899"/>
              <a:ext cx="22479" cy="22469"/>
            </a:xfrm>
            <a:custGeom>
              <a:avLst/>
              <a:gdLst>
                <a:gd name="connsiteX0" fmla="*/ 22479 w 22479"/>
                <a:gd name="connsiteY0" fmla="*/ 11240 h 22469"/>
                <a:gd name="connsiteX1" fmla="*/ 11230 w 22479"/>
                <a:gd name="connsiteY1" fmla="*/ 22469 h 22469"/>
                <a:gd name="connsiteX2" fmla="*/ 0 w 22479"/>
                <a:gd name="connsiteY2" fmla="*/ 11240 h 22469"/>
                <a:gd name="connsiteX3" fmla="*/ 11230 w 22479"/>
                <a:gd name="connsiteY3" fmla="*/ 0 h 22469"/>
                <a:gd name="connsiteX4" fmla="*/ 22479 w 22479"/>
                <a:gd name="connsiteY4" fmla="*/ 11240 h 22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69">
                  <a:moveTo>
                    <a:pt x="22479" y="11240"/>
                  </a:moveTo>
                  <a:cubicBezTo>
                    <a:pt x="22479" y="17431"/>
                    <a:pt x="17421" y="22469"/>
                    <a:pt x="11230" y="22469"/>
                  </a:cubicBezTo>
                  <a:cubicBezTo>
                    <a:pt x="5029" y="2246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2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81BB654-5977-4117-966F-83085E371A94}"/>
                </a:ext>
              </a:extLst>
            </p:cNvPr>
            <p:cNvSpPr/>
            <p:nvPr/>
          </p:nvSpPr>
          <p:spPr>
            <a:xfrm>
              <a:off x="1313900" y="3161222"/>
              <a:ext cx="22479" cy="22488"/>
            </a:xfrm>
            <a:custGeom>
              <a:avLst/>
              <a:gdLst>
                <a:gd name="connsiteX0" fmla="*/ 22479 w 22479"/>
                <a:gd name="connsiteY0" fmla="*/ 11249 h 22488"/>
                <a:gd name="connsiteX1" fmla="*/ 11230 w 22479"/>
                <a:gd name="connsiteY1" fmla="*/ 22489 h 22488"/>
                <a:gd name="connsiteX2" fmla="*/ 0 w 22479"/>
                <a:gd name="connsiteY2" fmla="*/ 11249 h 22488"/>
                <a:gd name="connsiteX3" fmla="*/ 11230 w 22479"/>
                <a:gd name="connsiteY3" fmla="*/ 0 h 22488"/>
                <a:gd name="connsiteX4" fmla="*/ 22479 w 22479"/>
                <a:gd name="connsiteY4" fmla="*/ 11249 h 2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88">
                  <a:moveTo>
                    <a:pt x="22479" y="11249"/>
                  </a:moveTo>
                  <a:cubicBezTo>
                    <a:pt x="22479" y="17431"/>
                    <a:pt x="17421" y="22489"/>
                    <a:pt x="11230" y="22489"/>
                  </a:cubicBezTo>
                  <a:cubicBezTo>
                    <a:pt x="5029" y="22489"/>
                    <a:pt x="0" y="17440"/>
                    <a:pt x="0" y="11249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DF7672F-A56C-467D-A7DE-7975A8611A39}"/>
                </a:ext>
              </a:extLst>
            </p:cNvPr>
            <p:cNvSpPr/>
            <p:nvPr/>
          </p:nvSpPr>
          <p:spPr>
            <a:xfrm>
              <a:off x="1313900" y="3247909"/>
              <a:ext cx="22479" cy="22478"/>
            </a:xfrm>
            <a:custGeom>
              <a:avLst/>
              <a:gdLst>
                <a:gd name="connsiteX0" fmla="*/ 22479 w 22479"/>
                <a:gd name="connsiteY0" fmla="*/ 11239 h 22478"/>
                <a:gd name="connsiteX1" fmla="*/ 11230 w 22479"/>
                <a:gd name="connsiteY1" fmla="*/ 22479 h 22478"/>
                <a:gd name="connsiteX2" fmla="*/ 0 w 22479"/>
                <a:gd name="connsiteY2" fmla="*/ 11239 h 22478"/>
                <a:gd name="connsiteX3" fmla="*/ 11230 w 22479"/>
                <a:gd name="connsiteY3" fmla="*/ 0 h 22478"/>
                <a:gd name="connsiteX4" fmla="*/ 22479 w 22479"/>
                <a:gd name="connsiteY4" fmla="*/ 11239 h 22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8">
                  <a:moveTo>
                    <a:pt x="22479" y="11239"/>
                  </a:moveTo>
                  <a:cubicBezTo>
                    <a:pt x="22479" y="17421"/>
                    <a:pt x="17421" y="22479"/>
                    <a:pt x="11230" y="22479"/>
                  </a:cubicBezTo>
                  <a:cubicBezTo>
                    <a:pt x="5029" y="22479"/>
                    <a:pt x="0" y="17431"/>
                    <a:pt x="0" y="11239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29"/>
                    <a:pt x="22479" y="1123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52B92EE-0E23-4E27-AC0A-0A7E1E7A326A}"/>
                </a:ext>
              </a:extLst>
            </p:cNvPr>
            <p:cNvSpPr/>
            <p:nvPr/>
          </p:nvSpPr>
          <p:spPr>
            <a:xfrm>
              <a:off x="1313900" y="3341254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31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29"/>
                    <a:pt x="5020" y="0"/>
                    <a:pt x="11230" y="0"/>
                  </a:cubicBezTo>
                  <a:cubicBezTo>
                    <a:pt x="17421" y="10"/>
                    <a:pt x="22479" y="502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0F82FE4-7C2A-4D3B-87B4-EE34502C4FAB}"/>
                </a:ext>
              </a:extLst>
            </p:cNvPr>
            <p:cNvSpPr/>
            <p:nvPr/>
          </p:nvSpPr>
          <p:spPr>
            <a:xfrm>
              <a:off x="1313900" y="3447820"/>
              <a:ext cx="22479" cy="22488"/>
            </a:xfrm>
            <a:custGeom>
              <a:avLst/>
              <a:gdLst>
                <a:gd name="connsiteX0" fmla="*/ 22479 w 22479"/>
                <a:gd name="connsiteY0" fmla="*/ 11249 h 22488"/>
                <a:gd name="connsiteX1" fmla="*/ 11230 w 22479"/>
                <a:gd name="connsiteY1" fmla="*/ 22489 h 22488"/>
                <a:gd name="connsiteX2" fmla="*/ 0 w 22479"/>
                <a:gd name="connsiteY2" fmla="*/ 11249 h 22488"/>
                <a:gd name="connsiteX3" fmla="*/ 11230 w 22479"/>
                <a:gd name="connsiteY3" fmla="*/ 0 h 22488"/>
                <a:gd name="connsiteX4" fmla="*/ 22479 w 22479"/>
                <a:gd name="connsiteY4" fmla="*/ 11249 h 2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88">
                  <a:moveTo>
                    <a:pt x="22479" y="11249"/>
                  </a:moveTo>
                  <a:cubicBezTo>
                    <a:pt x="22479" y="17450"/>
                    <a:pt x="17421" y="22489"/>
                    <a:pt x="11230" y="22489"/>
                  </a:cubicBezTo>
                  <a:cubicBezTo>
                    <a:pt x="5029" y="22489"/>
                    <a:pt x="0" y="17459"/>
                    <a:pt x="0" y="11249"/>
                  </a:cubicBezTo>
                  <a:cubicBezTo>
                    <a:pt x="0" y="5077"/>
                    <a:pt x="5020" y="0"/>
                    <a:pt x="11230" y="0"/>
                  </a:cubicBezTo>
                  <a:cubicBezTo>
                    <a:pt x="17421" y="0"/>
                    <a:pt x="22479" y="5067"/>
                    <a:pt x="22479" y="1124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9D94E0F-5514-46BC-A864-CBC689691DE2}"/>
                </a:ext>
              </a:extLst>
            </p:cNvPr>
            <p:cNvSpPr/>
            <p:nvPr/>
          </p:nvSpPr>
          <p:spPr>
            <a:xfrm>
              <a:off x="1313900" y="3568035"/>
              <a:ext cx="22479" cy="22488"/>
            </a:xfrm>
            <a:custGeom>
              <a:avLst/>
              <a:gdLst>
                <a:gd name="connsiteX0" fmla="*/ 22479 w 22479"/>
                <a:gd name="connsiteY0" fmla="*/ 11268 h 22488"/>
                <a:gd name="connsiteX1" fmla="*/ 11230 w 22479"/>
                <a:gd name="connsiteY1" fmla="*/ 22488 h 22488"/>
                <a:gd name="connsiteX2" fmla="*/ 0 w 22479"/>
                <a:gd name="connsiteY2" fmla="*/ 11268 h 22488"/>
                <a:gd name="connsiteX3" fmla="*/ 11230 w 22479"/>
                <a:gd name="connsiteY3" fmla="*/ 0 h 22488"/>
                <a:gd name="connsiteX4" fmla="*/ 22479 w 22479"/>
                <a:gd name="connsiteY4" fmla="*/ 11268 h 2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88">
                  <a:moveTo>
                    <a:pt x="22479" y="11268"/>
                  </a:moveTo>
                  <a:cubicBezTo>
                    <a:pt x="22479" y="17469"/>
                    <a:pt x="17421" y="22488"/>
                    <a:pt x="11230" y="22488"/>
                  </a:cubicBezTo>
                  <a:cubicBezTo>
                    <a:pt x="5029" y="22488"/>
                    <a:pt x="0" y="17478"/>
                    <a:pt x="0" y="11268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6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8231AA1-86C1-450F-B9AE-3007EC9BD650}"/>
                </a:ext>
              </a:extLst>
            </p:cNvPr>
            <p:cNvSpPr/>
            <p:nvPr/>
          </p:nvSpPr>
          <p:spPr>
            <a:xfrm>
              <a:off x="1313900" y="3701385"/>
              <a:ext cx="22479" cy="22488"/>
            </a:xfrm>
            <a:custGeom>
              <a:avLst/>
              <a:gdLst>
                <a:gd name="connsiteX0" fmla="*/ 22479 w 22479"/>
                <a:gd name="connsiteY0" fmla="*/ 11268 h 22488"/>
                <a:gd name="connsiteX1" fmla="*/ 11230 w 22479"/>
                <a:gd name="connsiteY1" fmla="*/ 22488 h 22488"/>
                <a:gd name="connsiteX2" fmla="*/ 0 w 22479"/>
                <a:gd name="connsiteY2" fmla="*/ 11268 h 22488"/>
                <a:gd name="connsiteX3" fmla="*/ 11230 w 22479"/>
                <a:gd name="connsiteY3" fmla="*/ 0 h 22488"/>
                <a:gd name="connsiteX4" fmla="*/ 22479 w 22479"/>
                <a:gd name="connsiteY4" fmla="*/ 11268 h 2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88">
                  <a:moveTo>
                    <a:pt x="22479" y="11268"/>
                  </a:moveTo>
                  <a:cubicBezTo>
                    <a:pt x="22479" y="17469"/>
                    <a:pt x="17421" y="22488"/>
                    <a:pt x="11230" y="22488"/>
                  </a:cubicBezTo>
                  <a:cubicBezTo>
                    <a:pt x="5029" y="22488"/>
                    <a:pt x="0" y="17478"/>
                    <a:pt x="0" y="11268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6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653A5CD1-6F82-4200-B0E7-3D119C29F967}"/>
                </a:ext>
              </a:extLst>
            </p:cNvPr>
            <p:cNvSpPr/>
            <p:nvPr/>
          </p:nvSpPr>
          <p:spPr>
            <a:xfrm>
              <a:off x="470690" y="3052266"/>
              <a:ext cx="659644" cy="27641"/>
            </a:xfrm>
            <a:custGeom>
              <a:avLst/>
              <a:gdLst>
                <a:gd name="connsiteX0" fmla="*/ 0 w 659644"/>
                <a:gd name="connsiteY0" fmla="*/ 0 h 27641"/>
                <a:gd name="connsiteX1" fmla="*/ 659644 w 659644"/>
                <a:gd name="connsiteY1" fmla="*/ 0 h 27641"/>
                <a:gd name="connsiteX2" fmla="*/ 659644 w 659644"/>
                <a:gd name="connsiteY2" fmla="*/ 27642 h 27641"/>
                <a:gd name="connsiteX3" fmla="*/ 0 w 659644"/>
                <a:gd name="connsiteY3" fmla="*/ 27642 h 27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9644" h="27641">
                  <a:moveTo>
                    <a:pt x="0" y="0"/>
                  </a:moveTo>
                  <a:lnTo>
                    <a:pt x="659644" y="0"/>
                  </a:lnTo>
                  <a:lnTo>
                    <a:pt x="659644" y="27642"/>
                  </a:lnTo>
                  <a:lnTo>
                    <a:pt x="0" y="276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4B6C831-B24E-4808-B4BE-31976CBD9167}"/>
                </a:ext>
              </a:extLst>
            </p:cNvPr>
            <p:cNvSpPr/>
            <p:nvPr/>
          </p:nvSpPr>
          <p:spPr>
            <a:xfrm>
              <a:off x="433362" y="3099272"/>
              <a:ext cx="732939" cy="27651"/>
            </a:xfrm>
            <a:custGeom>
              <a:avLst/>
              <a:gdLst>
                <a:gd name="connsiteX0" fmla="*/ 0 w 732939"/>
                <a:gd name="connsiteY0" fmla="*/ 0 h 27651"/>
                <a:gd name="connsiteX1" fmla="*/ 732939 w 732939"/>
                <a:gd name="connsiteY1" fmla="*/ 0 h 27651"/>
                <a:gd name="connsiteX2" fmla="*/ 732939 w 732939"/>
                <a:gd name="connsiteY2" fmla="*/ 27651 h 27651"/>
                <a:gd name="connsiteX3" fmla="*/ 0 w 732939"/>
                <a:gd name="connsiteY3" fmla="*/ 27651 h 27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939" h="27651">
                  <a:moveTo>
                    <a:pt x="0" y="0"/>
                  </a:moveTo>
                  <a:lnTo>
                    <a:pt x="732939" y="0"/>
                  </a:lnTo>
                  <a:lnTo>
                    <a:pt x="732939" y="27651"/>
                  </a:lnTo>
                  <a:lnTo>
                    <a:pt x="0" y="2765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D25290D-8694-4B75-B03E-ACC1E5655C8F}"/>
                </a:ext>
              </a:extLst>
            </p:cNvPr>
            <p:cNvSpPr/>
            <p:nvPr/>
          </p:nvSpPr>
          <p:spPr>
            <a:xfrm>
              <a:off x="398795" y="3146306"/>
              <a:ext cx="803471" cy="27651"/>
            </a:xfrm>
            <a:custGeom>
              <a:avLst/>
              <a:gdLst>
                <a:gd name="connsiteX0" fmla="*/ 0 w 803471"/>
                <a:gd name="connsiteY0" fmla="*/ 0 h 27651"/>
                <a:gd name="connsiteX1" fmla="*/ 803472 w 803471"/>
                <a:gd name="connsiteY1" fmla="*/ 0 h 27651"/>
                <a:gd name="connsiteX2" fmla="*/ 803472 w 803471"/>
                <a:gd name="connsiteY2" fmla="*/ 27651 h 27651"/>
                <a:gd name="connsiteX3" fmla="*/ 0 w 803471"/>
                <a:gd name="connsiteY3" fmla="*/ 27651 h 27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3471" h="27651">
                  <a:moveTo>
                    <a:pt x="0" y="0"/>
                  </a:moveTo>
                  <a:lnTo>
                    <a:pt x="803472" y="0"/>
                  </a:lnTo>
                  <a:lnTo>
                    <a:pt x="803472" y="27651"/>
                  </a:lnTo>
                  <a:lnTo>
                    <a:pt x="0" y="2765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17E1535-0BC9-4D73-A909-F51FAC77C3DE}"/>
                </a:ext>
              </a:extLst>
            </p:cNvPr>
            <p:cNvSpPr/>
            <p:nvPr/>
          </p:nvSpPr>
          <p:spPr>
            <a:xfrm>
              <a:off x="470690" y="2703594"/>
              <a:ext cx="659644" cy="27651"/>
            </a:xfrm>
            <a:custGeom>
              <a:avLst/>
              <a:gdLst>
                <a:gd name="connsiteX0" fmla="*/ 0 w 659644"/>
                <a:gd name="connsiteY0" fmla="*/ 0 h 27651"/>
                <a:gd name="connsiteX1" fmla="*/ 659644 w 659644"/>
                <a:gd name="connsiteY1" fmla="*/ 0 h 27651"/>
                <a:gd name="connsiteX2" fmla="*/ 659644 w 659644"/>
                <a:gd name="connsiteY2" fmla="*/ 27651 h 27651"/>
                <a:gd name="connsiteX3" fmla="*/ 0 w 659644"/>
                <a:gd name="connsiteY3" fmla="*/ 27651 h 27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9644" h="27651">
                  <a:moveTo>
                    <a:pt x="0" y="0"/>
                  </a:moveTo>
                  <a:lnTo>
                    <a:pt x="659644" y="0"/>
                  </a:lnTo>
                  <a:lnTo>
                    <a:pt x="659644" y="27651"/>
                  </a:lnTo>
                  <a:lnTo>
                    <a:pt x="0" y="2765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25C8E47-1CC3-480E-B5D8-9B02CF957614}"/>
                </a:ext>
              </a:extLst>
            </p:cNvPr>
            <p:cNvSpPr/>
            <p:nvPr/>
          </p:nvSpPr>
          <p:spPr>
            <a:xfrm>
              <a:off x="523944" y="2601438"/>
              <a:ext cx="549011" cy="84353"/>
            </a:xfrm>
            <a:custGeom>
              <a:avLst/>
              <a:gdLst>
                <a:gd name="connsiteX0" fmla="*/ 80220 w 549011"/>
                <a:gd name="connsiteY0" fmla="*/ 84353 h 84353"/>
                <a:gd name="connsiteX1" fmla="*/ 276568 w 549011"/>
                <a:gd name="connsiteY1" fmla="*/ 25575 h 84353"/>
                <a:gd name="connsiteX2" fmla="*/ 468811 w 549011"/>
                <a:gd name="connsiteY2" fmla="*/ 84353 h 84353"/>
                <a:gd name="connsiteX3" fmla="*/ 549012 w 549011"/>
                <a:gd name="connsiteY3" fmla="*/ 84353 h 84353"/>
                <a:gd name="connsiteX4" fmla="*/ 276568 w 549011"/>
                <a:gd name="connsiteY4" fmla="*/ 0 h 84353"/>
                <a:gd name="connsiteX5" fmla="*/ 0 w 549011"/>
                <a:gd name="connsiteY5" fmla="*/ 84353 h 84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9011" h="84353">
                  <a:moveTo>
                    <a:pt x="80220" y="84353"/>
                  </a:moveTo>
                  <a:lnTo>
                    <a:pt x="276568" y="25575"/>
                  </a:lnTo>
                  <a:lnTo>
                    <a:pt x="468811" y="84353"/>
                  </a:lnTo>
                  <a:lnTo>
                    <a:pt x="549012" y="84353"/>
                  </a:lnTo>
                  <a:lnTo>
                    <a:pt x="276568" y="0"/>
                  </a:lnTo>
                  <a:lnTo>
                    <a:pt x="0" y="843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EB14D2F-AC17-42E3-95C7-EF70C7211EAF}"/>
                </a:ext>
              </a:extLst>
            </p:cNvPr>
            <p:cNvSpPr/>
            <p:nvPr/>
          </p:nvSpPr>
          <p:spPr>
            <a:xfrm>
              <a:off x="470690" y="2554413"/>
              <a:ext cx="659644" cy="131378"/>
            </a:xfrm>
            <a:custGeom>
              <a:avLst/>
              <a:gdLst>
                <a:gd name="connsiteX0" fmla="*/ 0 w 659644"/>
                <a:gd name="connsiteY0" fmla="*/ 131378 h 131378"/>
                <a:gd name="connsiteX1" fmla="*/ 327765 w 659644"/>
                <a:gd name="connsiteY1" fmla="*/ 31118 h 131378"/>
                <a:gd name="connsiteX2" fmla="*/ 659644 w 659644"/>
                <a:gd name="connsiteY2" fmla="*/ 131378 h 131378"/>
                <a:gd name="connsiteX3" fmla="*/ 659644 w 659644"/>
                <a:gd name="connsiteY3" fmla="*/ 101641 h 131378"/>
                <a:gd name="connsiteX4" fmla="*/ 329822 w 659644"/>
                <a:gd name="connsiteY4" fmla="*/ 0 h 131378"/>
                <a:gd name="connsiteX5" fmla="*/ 0 w 659644"/>
                <a:gd name="connsiteY5" fmla="*/ 101641 h 131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9644" h="131378">
                  <a:moveTo>
                    <a:pt x="0" y="131378"/>
                  </a:moveTo>
                  <a:lnTo>
                    <a:pt x="327765" y="31118"/>
                  </a:lnTo>
                  <a:lnTo>
                    <a:pt x="659644" y="131378"/>
                  </a:lnTo>
                  <a:lnTo>
                    <a:pt x="659644" y="101641"/>
                  </a:lnTo>
                  <a:lnTo>
                    <a:pt x="329822" y="0"/>
                  </a:lnTo>
                  <a:lnTo>
                    <a:pt x="0" y="10164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0389E83-2A6F-4F90-ABDC-A194ADDE2D1F}"/>
                </a:ext>
              </a:extLst>
            </p:cNvPr>
            <p:cNvSpPr/>
            <p:nvPr/>
          </p:nvSpPr>
          <p:spPr>
            <a:xfrm>
              <a:off x="509438" y="2748133"/>
              <a:ext cx="45649" cy="289026"/>
            </a:xfrm>
            <a:custGeom>
              <a:avLst/>
              <a:gdLst>
                <a:gd name="connsiteX0" fmla="*/ 0 w 45649"/>
                <a:gd name="connsiteY0" fmla="*/ 268291 h 289026"/>
                <a:gd name="connsiteX1" fmla="*/ 23498 w 45649"/>
                <a:gd name="connsiteY1" fmla="*/ 289027 h 289026"/>
                <a:gd name="connsiteX2" fmla="*/ 45634 w 45649"/>
                <a:gd name="connsiteY2" fmla="*/ 268291 h 289026"/>
                <a:gd name="connsiteX3" fmla="*/ 45634 w 45649"/>
                <a:gd name="connsiteY3" fmla="*/ 0 h 289026"/>
                <a:gd name="connsiteX4" fmla="*/ 28337 w 45649"/>
                <a:gd name="connsiteY4" fmla="*/ 0 h 289026"/>
                <a:gd name="connsiteX5" fmla="*/ 28337 w 45649"/>
                <a:gd name="connsiteY5" fmla="*/ 268977 h 289026"/>
                <a:gd name="connsiteX6" fmla="*/ 22117 w 45649"/>
                <a:gd name="connsiteY6" fmla="*/ 273825 h 289026"/>
                <a:gd name="connsiteX7" fmla="*/ 17278 w 45649"/>
                <a:gd name="connsiteY7" fmla="*/ 267605 h 289026"/>
                <a:gd name="connsiteX8" fmla="*/ 17278 w 45649"/>
                <a:gd name="connsiteY8" fmla="*/ 0 h 289026"/>
                <a:gd name="connsiteX9" fmla="*/ 0 w 45649"/>
                <a:gd name="connsiteY9" fmla="*/ 0 h 289026"/>
                <a:gd name="connsiteX10" fmla="*/ 0 w 45649"/>
                <a:gd name="connsiteY10" fmla="*/ 268291 h 28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49" h="289026">
                  <a:moveTo>
                    <a:pt x="0" y="268291"/>
                  </a:moveTo>
                  <a:cubicBezTo>
                    <a:pt x="0" y="268291"/>
                    <a:pt x="0" y="289027"/>
                    <a:pt x="23498" y="289027"/>
                  </a:cubicBezTo>
                  <a:cubicBezTo>
                    <a:pt x="47015" y="289027"/>
                    <a:pt x="45634" y="268291"/>
                    <a:pt x="45634" y="268291"/>
                  </a:cubicBezTo>
                  <a:lnTo>
                    <a:pt x="45634" y="0"/>
                  </a:lnTo>
                  <a:lnTo>
                    <a:pt x="28337" y="0"/>
                  </a:lnTo>
                  <a:lnTo>
                    <a:pt x="28337" y="268977"/>
                  </a:lnTo>
                  <a:cubicBezTo>
                    <a:pt x="28337" y="268977"/>
                    <a:pt x="28337" y="273825"/>
                    <a:pt x="22117" y="273825"/>
                  </a:cubicBezTo>
                  <a:cubicBezTo>
                    <a:pt x="15888" y="273825"/>
                    <a:pt x="17278" y="267605"/>
                    <a:pt x="17278" y="267605"/>
                  </a:cubicBezTo>
                  <a:lnTo>
                    <a:pt x="17278" y="0"/>
                  </a:lnTo>
                  <a:lnTo>
                    <a:pt x="0" y="0"/>
                  </a:lnTo>
                  <a:lnTo>
                    <a:pt x="0" y="26829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DAA249B-E23B-4DC9-96C2-5DA0CD4BE4E9}"/>
                </a:ext>
              </a:extLst>
            </p:cNvPr>
            <p:cNvSpPr/>
            <p:nvPr/>
          </p:nvSpPr>
          <p:spPr>
            <a:xfrm>
              <a:off x="617985" y="2748133"/>
              <a:ext cx="45624" cy="289026"/>
            </a:xfrm>
            <a:custGeom>
              <a:avLst/>
              <a:gdLst>
                <a:gd name="connsiteX0" fmla="*/ 0 w 45624"/>
                <a:gd name="connsiteY0" fmla="*/ 289027 h 289026"/>
                <a:gd name="connsiteX1" fmla="*/ 13811 w 45624"/>
                <a:gd name="connsiteY1" fmla="*/ 289027 h 289026"/>
                <a:gd name="connsiteX2" fmla="*/ 13811 w 45624"/>
                <a:gd name="connsiteY2" fmla="*/ 115262 h 289026"/>
                <a:gd name="connsiteX3" fmla="*/ 31109 w 45624"/>
                <a:gd name="connsiteY3" fmla="*/ 289027 h 289026"/>
                <a:gd name="connsiteX4" fmla="*/ 45625 w 45624"/>
                <a:gd name="connsiteY4" fmla="*/ 289027 h 289026"/>
                <a:gd name="connsiteX5" fmla="*/ 45625 w 45624"/>
                <a:gd name="connsiteY5" fmla="*/ 0 h 289026"/>
                <a:gd name="connsiteX6" fmla="*/ 31109 w 45624"/>
                <a:gd name="connsiteY6" fmla="*/ 0 h 289026"/>
                <a:gd name="connsiteX7" fmla="*/ 31109 w 45624"/>
                <a:gd name="connsiteY7" fmla="*/ 154476 h 289026"/>
                <a:gd name="connsiteX8" fmla="*/ 13811 w 45624"/>
                <a:gd name="connsiteY8" fmla="*/ 0 h 289026"/>
                <a:gd name="connsiteX9" fmla="*/ 0 w 45624"/>
                <a:gd name="connsiteY9" fmla="*/ 0 h 28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624" h="289026">
                  <a:moveTo>
                    <a:pt x="0" y="289027"/>
                  </a:moveTo>
                  <a:lnTo>
                    <a:pt x="13811" y="289027"/>
                  </a:lnTo>
                  <a:lnTo>
                    <a:pt x="13811" y="115262"/>
                  </a:lnTo>
                  <a:lnTo>
                    <a:pt x="31109" y="289027"/>
                  </a:lnTo>
                  <a:lnTo>
                    <a:pt x="45625" y="289027"/>
                  </a:lnTo>
                  <a:lnTo>
                    <a:pt x="45625" y="0"/>
                  </a:lnTo>
                  <a:lnTo>
                    <a:pt x="31109" y="0"/>
                  </a:lnTo>
                  <a:lnTo>
                    <a:pt x="31109" y="154476"/>
                  </a:lnTo>
                  <a:lnTo>
                    <a:pt x="1381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6B02465-D666-4E29-B72E-A566B9FCD4E3}"/>
                </a:ext>
              </a:extLst>
            </p:cNvPr>
            <p:cNvSpPr/>
            <p:nvPr/>
          </p:nvSpPr>
          <p:spPr>
            <a:xfrm>
              <a:off x="727922" y="2748133"/>
              <a:ext cx="44253" cy="289026"/>
            </a:xfrm>
            <a:custGeom>
              <a:avLst/>
              <a:gdLst>
                <a:gd name="connsiteX0" fmla="*/ 0 w 44253"/>
                <a:gd name="connsiteY0" fmla="*/ 289027 h 289026"/>
                <a:gd name="connsiteX1" fmla="*/ 44253 w 44253"/>
                <a:gd name="connsiteY1" fmla="*/ 289027 h 289026"/>
                <a:gd name="connsiteX2" fmla="*/ 44253 w 44253"/>
                <a:gd name="connsiteY2" fmla="*/ 273815 h 289026"/>
                <a:gd name="connsiteX3" fmla="*/ 19355 w 44253"/>
                <a:gd name="connsiteY3" fmla="*/ 273815 h 289026"/>
                <a:gd name="connsiteX4" fmla="*/ 19355 w 44253"/>
                <a:gd name="connsiteY4" fmla="*/ 143132 h 289026"/>
                <a:gd name="connsiteX5" fmla="*/ 38024 w 44253"/>
                <a:gd name="connsiteY5" fmla="*/ 143132 h 289026"/>
                <a:gd name="connsiteX6" fmla="*/ 38024 w 44253"/>
                <a:gd name="connsiteY6" fmla="*/ 127235 h 289026"/>
                <a:gd name="connsiteX7" fmla="*/ 19355 w 44253"/>
                <a:gd name="connsiteY7" fmla="*/ 127235 h 289026"/>
                <a:gd name="connsiteX8" fmla="*/ 19355 w 44253"/>
                <a:gd name="connsiteY8" fmla="*/ 14526 h 289026"/>
                <a:gd name="connsiteX9" fmla="*/ 38024 w 44253"/>
                <a:gd name="connsiteY9" fmla="*/ 14526 h 289026"/>
                <a:gd name="connsiteX10" fmla="*/ 38024 w 44253"/>
                <a:gd name="connsiteY10" fmla="*/ 0 h 289026"/>
                <a:gd name="connsiteX11" fmla="*/ 0 w 44253"/>
                <a:gd name="connsiteY11" fmla="*/ 0 h 28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253" h="289026">
                  <a:moveTo>
                    <a:pt x="0" y="289027"/>
                  </a:moveTo>
                  <a:lnTo>
                    <a:pt x="44253" y="289027"/>
                  </a:lnTo>
                  <a:lnTo>
                    <a:pt x="44253" y="273815"/>
                  </a:lnTo>
                  <a:lnTo>
                    <a:pt x="19355" y="273815"/>
                  </a:lnTo>
                  <a:lnTo>
                    <a:pt x="19355" y="143132"/>
                  </a:lnTo>
                  <a:lnTo>
                    <a:pt x="38024" y="143132"/>
                  </a:lnTo>
                  <a:lnTo>
                    <a:pt x="38024" y="127235"/>
                  </a:lnTo>
                  <a:lnTo>
                    <a:pt x="19355" y="127235"/>
                  </a:lnTo>
                  <a:lnTo>
                    <a:pt x="19355" y="14526"/>
                  </a:lnTo>
                  <a:lnTo>
                    <a:pt x="38024" y="14526"/>
                  </a:lnTo>
                  <a:lnTo>
                    <a:pt x="3802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9E2ED91-5784-4F9A-9DD4-A2BFD894EF38}"/>
                </a:ext>
              </a:extLst>
            </p:cNvPr>
            <p:cNvSpPr/>
            <p:nvPr/>
          </p:nvSpPr>
          <p:spPr>
            <a:xfrm>
              <a:off x="937441" y="2748133"/>
              <a:ext cx="44931" cy="289026"/>
            </a:xfrm>
            <a:custGeom>
              <a:avLst/>
              <a:gdLst>
                <a:gd name="connsiteX0" fmla="*/ 44932 w 44931"/>
                <a:gd name="connsiteY0" fmla="*/ 85744 h 289026"/>
                <a:gd name="connsiteX1" fmla="*/ 44932 w 44931"/>
                <a:gd name="connsiteY1" fmla="*/ 20745 h 289026"/>
                <a:gd name="connsiteX2" fmla="*/ 22120 w 44931"/>
                <a:gd name="connsiteY2" fmla="*/ 0 h 289026"/>
                <a:gd name="connsiteX3" fmla="*/ 2 w 44931"/>
                <a:gd name="connsiteY3" fmla="*/ 20745 h 289026"/>
                <a:gd name="connsiteX4" fmla="*/ 2 w 44931"/>
                <a:gd name="connsiteY4" fmla="*/ 268291 h 289026"/>
                <a:gd name="connsiteX5" fmla="*/ 22120 w 44931"/>
                <a:gd name="connsiteY5" fmla="*/ 289027 h 289026"/>
                <a:gd name="connsiteX6" fmla="*/ 44932 w 44931"/>
                <a:gd name="connsiteY6" fmla="*/ 268291 h 289026"/>
                <a:gd name="connsiteX7" fmla="*/ 44932 w 44931"/>
                <a:gd name="connsiteY7" fmla="*/ 195682 h 289026"/>
                <a:gd name="connsiteX8" fmla="*/ 27654 w 44931"/>
                <a:gd name="connsiteY8" fmla="*/ 195682 h 289026"/>
                <a:gd name="connsiteX9" fmla="*/ 27654 w 44931"/>
                <a:gd name="connsiteY9" fmla="*/ 268291 h 289026"/>
                <a:gd name="connsiteX10" fmla="*/ 22120 w 44931"/>
                <a:gd name="connsiteY10" fmla="*/ 273815 h 289026"/>
                <a:gd name="connsiteX11" fmla="*/ 15890 w 44931"/>
                <a:gd name="connsiteY11" fmla="*/ 268291 h 289026"/>
                <a:gd name="connsiteX12" fmla="*/ 15890 w 44931"/>
                <a:gd name="connsiteY12" fmla="*/ 20745 h 289026"/>
                <a:gd name="connsiteX13" fmla="*/ 22120 w 44931"/>
                <a:gd name="connsiteY13" fmla="*/ 14516 h 289026"/>
                <a:gd name="connsiteX14" fmla="*/ 27654 w 44931"/>
                <a:gd name="connsiteY14" fmla="*/ 20745 h 289026"/>
                <a:gd name="connsiteX15" fmla="*/ 27654 w 44931"/>
                <a:gd name="connsiteY15" fmla="*/ 85744 h 289026"/>
                <a:gd name="connsiteX16" fmla="*/ 44932 w 44931"/>
                <a:gd name="connsiteY16" fmla="*/ 85744 h 28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931" h="289026">
                  <a:moveTo>
                    <a:pt x="44932" y="85744"/>
                  </a:moveTo>
                  <a:lnTo>
                    <a:pt x="44932" y="20745"/>
                  </a:lnTo>
                  <a:cubicBezTo>
                    <a:pt x="44932" y="20745"/>
                    <a:pt x="44246" y="0"/>
                    <a:pt x="22120" y="0"/>
                  </a:cubicBezTo>
                  <a:cubicBezTo>
                    <a:pt x="2" y="0"/>
                    <a:pt x="2" y="20745"/>
                    <a:pt x="2" y="20745"/>
                  </a:cubicBezTo>
                  <a:lnTo>
                    <a:pt x="2" y="268291"/>
                  </a:lnTo>
                  <a:cubicBezTo>
                    <a:pt x="2" y="268291"/>
                    <a:pt x="-712" y="289027"/>
                    <a:pt x="22120" y="289027"/>
                  </a:cubicBezTo>
                  <a:cubicBezTo>
                    <a:pt x="44932" y="289027"/>
                    <a:pt x="44932" y="268291"/>
                    <a:pt x="44932" y="268291"/>
                  </a:cubicBezTo>
                  <a:lnTo>
                    <a:pt x="44932" y="195682"/>
                  </a:lnTo>
                  <a:lnTo>
                    <a:pt x="27654" y="195682"/>
                  </a:lnTo>
                  <a:lnTo>
                    <a:pt x="27654" y="268291"/>
                  </a:lnTo>
                  <a:cubicBezTo>
                    <a:pt x="27654" y="268291"/>
                    <a:pt x="27654" y="273815"/>
                    <a:pt x="22120" y="273815"/>
                  </a:cubicBezTo>
                  <a:cubicBezTo>
                    <a:pt x="16938" y="273815"/>
                    <a:pt x="15890" y="268291"/>
                    <a:pt x="15890" y="268291"/>
                  </a:cubicBezTo>
                  <a:lnTo>
                    <a:pt x="15890" y="20745"/>
                  </a:lnTo>
                  <a:cubicBezTo>
                    <a:pt x="15890" y="20745"/>
                    <a:pt x="15890" y="14516"/>
                    <a:pt x="22120" y="14516"/>
                  </a:cubicBezTo>
                  <a:cubicBezTo>
                    <a:pt x="27654" y="14516"/>
                    <a:pt x="27654" y="20745"/>
                    <a:pt x="27654" y="20745"/>
                  </a:cubicBezTo>
                  <a:lnTo>
                    <a:pt x="27654" y="85744"/>
                  </a:lnTo>
                  <a:lnTo>
                    <a:pt x="44932" y="857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AE4DE7D-F0D4-4F96-8F06-7BE20EE8EFBE}"/>
                </a:ext>
              </a:extLst>
            </p:cNvPr>
            <p:cNvSpPr/>
            <p:nvPr/>
          </p:nvSpPr>
          <p:spPr>
            <a:xfrm>
              <a:off x="1045305" y="2748133"/>
              <a:ext cx="47029" cy="289026"/>
            </a:xfrm>
            <a:custGeom>
              <a:avLst/>
              <a:gdLst>
                <a:gd name="connsiteX0" fmla="*/ 30423 w 47029"/>
                <a:gd name="connsiteY0" fmla="*/ 268291 h 289026"/>
                <a:gd name="connsiteX1" fmla="*/ 24194 w 47029"/>
                <a:gd name="connsiteY1" fmla="*/ 273825 h 289026"/>
                <a:gd name="connsiteX2" fmla="*/ 17288 w 47029"/>
                <a:gd name="connsiteY2" fmla="*/ 268291 h 289026"/>
                <a:gd name="connsiteX3" fmla="*/ 17288 w 47029"/>
                <a:gd name="connsiteY3" fmla="*/ 20755 h 289026"/>
                <a:gd name="connsiteX4" fmla="*/ 23489 w 47029"/>
                <a:gd name="connsiteY4" fmla="*/ 14526 h 289026"/>
                <a:gd name="connsiteX5" fmla="*/ 30423 w 47029"/>
                <a:gd name="connsiteY5" fmla="*/ 20755 h 289026"/>
                <a:gd name="connsiteX6" fmla="*/ 30423 w 47029"/>
                <a:gd name="connsiteY6" fmla="*/ 268291 h 289026"/>
                <a:gd name="connsiteX7" fmla="*/ 47015 w 47029"/>
                <a:gd name="connsiteY7" fmla="*/ 20755 h 289026"/>
                <a:gd name="connsiteX8" fmla="*/ 24184 w 47029"/>
                <a:gd name="connsiteY8" fmla="*/ 0 h 289026"/>
                <a:gd name="connsiteX9" fmla="*/ 0 w 47029"/>
                <a:gd name="connsiteY9" fmla="*/ 20755 h 289026"/>
                <a:gd name="connsiteX10" fmla="*/ 0 w 47029"/>
                <a:gd name="connsiteY10" fmla="*/ 268291 h 289026"/>
                <a:gd name="connsiteX11" fmla="*/ 22812 w 47029"/>
                <a:gd name="connsiteY11" fmla="*/ 289027 h 289026"/>
                <a:gd name="connsiteX12" fmla="*/ 47015 w 47029"/>
                <a:gd name="connsiteY12" fmla="*/ 268291 h 289026"/>
                <a:gd name="connsiteX13" fmla="*/ 47015 w 47029"/>
                <a:gd name="connsiteY13" fmla="*/ 20755 h 28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029" h="289026">
                  <a:moveTo>
                    <a:pt x="30423" y="268291"/>
                  </a:moveTo>
                  <a:cubicBezTo>
                    <a:pt x="30423" y="268291"/>
                    <a:pt x="31099" y="273825"/>
                    <a:pt x="24194" y="273825"/>
                  </a:cubicBezTo>
                  <a:cubicBezTo>
                    <a:pt x="17288" y="273825"/>
                    <a:pt x="17288" y="268291"/>
                    <a:pt x="17288" y="268291"/>
                  </a:cubicBezTo>
                  <a:lnTo>
                    <a:pt x="17288" y="20755"/>
                  </a:lnTo>
                  <a:cubicBezTo>
                    <a:pt x="17288" y="20755"/>
                    <a:pt x="17288" y="14526"/>
                    <a:pt x="23489" y="14526"/>
                  </a:cubicBezTo>
                  <a:cubicBezTo>
                    <a:pt x="30423" y="14526"/>
                    <a:pt x="30423" y="20755"/>
                    <a:pt x="30423" y="20755"/>
                  </a:cubicBezTo>
                  <a:lnTo>
                    <a:pt x="30423" y="268291"/>
                  </a:lnTo>
                  <a:close/>
                  <a:moveTo>
                    <a:pt x="47015" y="20755"/>
                  </a:moveTo>
                  <a:cubicBezTo>
                    <a:pt x="47015" y="20755"/>
                    <a:pt x="48387" y="0"/>
                    <a:pt x="24184" y="0"/>
                  </a:cubicBezTo>
                  <a:cubicBezTo>
                    <a:pt x="0" y="0"/>
                    <a:pt x="0" y="20755"/>
                    <a:pt x="0" y="20755"/>
                  </a:cubicBezTo>
                  <a:lnTo>
                    <a:pt x="0" y="268291"/>
                  </a:lnTo>
                  <a:cubicBezTo>
                    <a:pt x="0" y="268291"/>
                    <a:pt x="0" y="289027"/>
                    <a:pt x="22812" y="289027"/>
                  </a:cubicBezTo>
                  <a:cubicBezTo>
                    <a:pt x="47015" y="289027"/>
                    <a:pt x="47015" y="268291"/>
                    <a:pt x="47015" y="268291"/>
                  </a:cubicBezTo>
                  <a:lnTo>
                    <a:pt x="47015" y="207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7444CC-3E79-4517-AF96-A1E0E293B0CB}"/>
                </a:ext>
              </a:extLst>
            </p:cNvPr>
            <p:cNvSpPr/>
            <p:nvPr/>
          </p:nvSpPr>
          <p:spPr>
            <a:xfrm>
              <a:off x="828866" y="2748116"/>
              <a:ext cx="44943" cy="289042"/>
            </a:xfrm>
            <a:custGeom>
              <a:avLst/>
              <a:gdLst>
                <a:gd name="connsiteX0" fmla="*/ 26987 w 44943"/>
                <a:gd name="connsiteY0" fmla="*/ 268307 h 289042"/>
                <a:gd name="connsiteX1" fmla="*/ 22472 w 44943"/>
                <a:gd name="connsiteY1" fmla="*/ 273479 h 289042"/>
                <a:gd name="connsiteX2" fmla="*/ 17976 w 44943"/>
                <a:gd name="connsiteY2" fmla="*/ 268307 h 289042"/>
                <a:gd name="connsiteX3" fmla="*/ 17976 w 44943"/>
                <a:gd name="connsiteY3" fmla="*/ 195707 h 289042"/>
                <a:gd name="connsiteX4" fmla="*/ 2 w 44943"/>
                <a:gd name="connsiteY4" fmla="*/ 195707 h 289042"/>
                <a:gd name="connsiteX5" fmla="*/ 2 w 44943"/>
                <a:gd name="connsiteY5" fmla="*/ 268307 h 289042"/>
                <a:gd name="connsiteX6" fmla="*/ 22119 w 44943"/>
                <a:gd name="connsiteY6" fmla="*/ 289043 h 289042"/>
                <a:gd name="connsiteX7" fmla="*/ 44941 w 44943"/>
                <a:gd name="connsiteY7" fmla="*/ 268307 h 289042"/>
                <a:gd name="connsiteX8" fmla="*/ 44922 w 44943"/>
                <a:gd name="connsiteY8" fmla="*/ 205775 h 289042"/>
                <a:gd name="connsiteX9" fmla="*/ 17966 w 44943"/>
                <a:gd name="connsiteY9" fmla="*/ 85789 h 289042"/>
                <a:gd name="connsiteX10" fmla="*/ 17966 w 44943"/>
                <a:gd name="connsiteY10" fmla="*/ 20771 h 289042"/>
                <a:gd name="connsiteX11" fmla="*/ 22110 w 44943"/>
                <a:gd name="connsiteY11" fmla="*/ 14542 h 289042"/>
                <a:gd name="connsiteX12" fmla="*/ 26967 w 44943"/>
                <a:gd name="connsiteY12" fmla="*/ 20771 h 289042"/>
                <a:gd name="connsiteX13" fmla="*/ 26967 w 44943"/>
                <a:gd name="connsiteY13" fmla="*/ 85760 h 289042"/>
                <a:gd name="connsiteX14" fmla="*/ 44941 w 44943"/>
                <a:gd name="connsiteY14" fmla="*/ 85760 h 289042"/>
                <a:gd name="connsiteX15" fmla="*/ 44941 w 44943"/>
                <a:gd name="connsiteY15" fmla="*/ 20771 h 289042"/>
                <a:gd name="connsiteX16" fmla="*/ 22815 w 44943"/>
                <a:gd name="connsiteY16" fmla="*/ 16 h 289042"/>
                <a:gd name="connsiteX17" fmla="*/ 2 w 44943"/>
                <a:gd name="connsiteY17" fmla="*/ 20771 h 289042"/>
                <a:gd name="connsiteX18" fmla="*/ 2 w 44943"/>
                <a:gd name="connsiteY18" fmla="*/ 76083 h 289042"/>
                <a:gd name="connsiteX19" fmla="*/ 26977 w 44943"/>
                <a:gd name="connsiteY19" fmla="*/ 201575 h 289042"/>
                <a:gd name="connsiteX20" fmla="*/ 26977 w 44943"/>
                <a:gd name="connsiteY20" fmla="*/ 268307 h 289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4943" h="289042">
                  <a:moveTo>
                    <a:pt x="26987" y="268307"/>
                  </a:moveTo>
                  <a:cubicBezTo>
                    <a:pt x="26987" y="268307"/>
                    <a:pt x="26987" y="273841"/>
                    <a:pt x="22472" y="273479"/>
                  </a:cubicBezTo>
                  <a:cubicBezTo>
                    <a:pt x="17976" y="273145"/>
                    <a:pt x="17976" y="268307"/>
                    <a:pt x="17976" y="268307"/>
                  </a:cubicBezTo>
                  <a:lnTo>
                    <a:pt x="17976" y="195707"/>
                  </a:lnTo>
                  <a:lnTo>
                    <a:pt x="2" y="195707"/>
                  </a:lnTo>
                  <a:lnTo>
                    <a:pt x="2" y="268307"/>
                  </a:lnTo>
                  <a:cubicBezTo>
                    <a:pt x="2" y="268307"/>
                    <a:pt x="-684" y="289043"/>
                    <a:pt x="22119" y="289043"/>
                  </a:cubicBezTo>
                  <a:cubicBezTo>
                    <a:pt x="44941" y="289043"/>
                    <a:pt x="44941" y="268307"/>
                    <a:pt x="44941" y="268307"/>
                  </a:cubicBezTo>
                  <a:cubicBezTo>
                    <a:pt x="44941" y="268307"/>
                    <a:pt x="44941" y="219901"/>
                    <a:pt x="44922" y="205775"/>
                  </a:cubicBezTo>
                  <a:cubicBezTo>
                    <a:pt x="44865" y="171847"/>
                    <a:pt x="17966" y="107191"/>
                    <a:pt x="17966" y="85789"/>
                  </a:cubicBezTo>
                  <a:lnTo>
                    <a:pt x="17966" y="20771"/>
                  </a:lnTo>
                  <a:cubicBezTo>
                    <a:pt x="17966" y="20771"/>
                    <a:pt x="17271" y="14542"/>
                    <a:pt x="22110" y="14542"/>
                  </a:cubicBezTo>
                  <a:cubicBezTo>
                    <a:pt x="26967" y="14542"/>
                    <a:pt x="26967" y="20771"/>
                    <a:pt x="26967" y="20771"/>
                  </a:cubicBezTo>
                  <a:lnTo>
                    <a:pt x="26967" y="85760"/>
                  </a:lnTo>
                  <a:lnTo>
                    <a:pt x="44941" y="85760"/>
                  </a:lnTo>
                  <a:lnTo>
                    <a:pt x="44941" y="20771"/>
                  </a:lnTo>
                  <a:cubicBezTo>
                    <a:pt x="44941" y="20771"/>
                    <a:pt x="45627" y="-670"/>
                    <a:pt x="22815" y="16"/>
                  </a:cubicBezTo>
                  <a:cubicBezTo>
                    <a:pt x="2" y="711"/>
                    <a:pt x="2" y="20771"/>
                    <a:pt x="2" y="20771"/>
                  </a:cubicBezTo>
                  <a:lnTo>
                    <a:pt x="2" y="76083"/>
                  </a:lnTo>
                  <a:cubicBezTo>
                    <a:pt x="2" y="112383"/>
                    <a:pt x="26977" y="173571"/>
                    <a:pt x="26977" y="201575"/>
                  </a:cubicBezTo>
                  <a:lnTo>
                    <a:pt x="26977" y="26830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319D7A4-D8D7-4BEB-9FDC-4579E27A44F7}"/>
                </a:ext>
              </a:extLst>
            </p:cNvPr>
            <p:cNvSpPr/>
            <p:nvPr/>
          </p:nvSpPr>
          <p:spPr>
            <a:xfrm>
              <a:off x="531117" y="3295925"/>
              <a:ext cx="674931" cy="76285"/>
            </a:xfrm>
            <a:custGeom>
              <a:avLst/>
              <a:gdLst>
                <a:gd name="connsiteX0" fmla="*/ 49063 w 674931"/>
                <a:gd name="connsiteY0" fmla="*/ 43301 h 76285"/>
                <a:gd name="connsiteX1" fmla="*/ 44406 w 674931"/>
                <a:gd name="connsiteY1" fmla="*/ 62379 h 76285"/>
                <a:gd name="connsiteX2" fmla="*/ 28804 w 674931"/>
                <a:gd name="connsiteY2" fmla="*/ 67342 h 76285"/>
                <a:gd name="connsiteX3" fmla="*/ 17983 w 674931"/>
                <a:gd name="connsiteY3" fmla="*/ 64827 h 76285"/>
                <a:gd name="connsiteX4" fmla="*/ 11744 w 674931"/>
                <a:gd name="connsiteY4" fmla="*/ 57693 h 76285"/>
                <a:gd name="connsiteX5" fmla="*/ 9925 w 674931"/>
                <a:gd name="connsiteY5" fmla="*/ 43291 h 76285"/>
                <a:gd name="connsiteX6" fmla="*/ 9925 w 674931"/>
                <a:gd name="connsiteY6" fmla="*/ 10 h 76285"/>
                <a:gd name="connsiteX7" fmla="*/ 0 w 674931"/>
                <a:gd name="connsiteY7" fmla="*/ 10 h 76285"/>
                <a:gd name="connsiteX8" fmla="*/ 0 w 674931"/>
                <a:gd name="connsiteY8" fmla="*/ 43339 h 76285"/>
                <a:gd name="connsiteX9" fmla="*/ 2867 w 674931"/>
                <a:gd name="connsiteY9" fmla="*/ 62141 h 76285"/>
                <a:gd name="connsiteX10" fmla="*/ 12440 w 674931"/>
                <a:gd name="connsiteY10" fmla="*/ 72657 h 76285"/>
                <a:gd name="connsiteX11" fmla="*/ 29680 w 674931"/>
                <a:gd name="connsiteY11" fmla="*/ 76286 h 76285"/>
                <a:gd name="connsiteX12" fmla="*/ 47206 w 674931"/>
                <a:gd name="connsiteY12" fmla="*/ 72114 h 76285"/>
                <a:gd name="connsiteX13" fmla="*/ 56445 w 674931"/>
                <a:gd name="connsiteY13" fmla="*/ 61293 h 76285"/>
                <a:gd name="connsiteX14" fmla="*/ 59007 w 674931"/>
                <a:gd name="connsiteY14" fmla="*/ 43329 h 76285"/>
                <a:gd name="connsiteX15" fmla="*/ 59007 w 674931"/>
                <a:gd name="connsiteY15" fmla="*/ 0 h 76285"/>
                <a:gd name="connsiteX16" fmla="*/ 49082 w 674931"/>
                <a:gd name="connsiteY16" fmla="*/ 0 h 76285"/>
                <a:gd name="connsiteX17" fmla="*/ 49082 w 674931"/>
                <a:gd name="connsiteY17" fmla="*/ 43301 h 76285"/>
                <a:gd name="connsiteX18" fmla="*/ 49063 w 674931"/>
                <a:gd name="connsiteY18" fmla="*/ 43301 h 76285"/>
                <a:gd name="connsiteX19" fmla="*/ 83544 w 674931"/>
                <a:gd name="connsiteY19" fmla="*/ 75019 h 76285"/>
                <a:gd name="connsiteX20" fmla="*/ 83544 w 674931"/>
                <a:gd name="connsiteY20" fmla="*/ 45349 h 76285"/>
                <a:gd name="connsiteX21" fmla="*/ 87811 w 674931"/>
                <a:gd name="connsiteY21" fmla="*/ 31175 h 76285"/>
                <a:gd name="connsiteX22" fmla="*/ 97965 w 674931"/>
                <a:gd name="connsiteY22" fmla="*/ 27442 h 76285"/>
                <a:gd name="connsiteX23" fmla="*/ 104384 w 674931"/>
                <a:gd name="connsiteY23" fmla="*/ 29099 h 76285"/>
                <a:gd name="connsiteX24" fmla="*/ 108194 w 674931"/>
                <a:gd name="connsiteY24" fmla="*/ 33557 h 76285"/>
                <a:gd name="connsiteX25" fmla="*/ 109261 w 674931"/>
                <a:gd name="connsiteY25" fmla="*/ 41977 h 76285"/>
                <a:gd name="connsiteX26" fmla="*/ 109261 w 674931"/>
                <a:gd name="connsiteY26" fmla="*/ 75028 h 76285"/>
                <a:gd name="connsiteX27" fmla="*/ 118472 w 674931"/>
                <a:gd name="connsiteY27" fmla="*/ 75028 h 76285"/>
                <a:gd name="connsiteX28" fmla="*/ 118472 w 674931"/>
                <a:gd name="connsiteY28" fmla="*/ 41615 h 76285"/>
                <a:gd name="connsiteX29" fmla="*/ 117958 w 674931"/>
                <a:gd name="connsiteY29" fmla="*/ 32671 h 76285"/>
                <a:gd name="connsiteX30" fmla="*/ 115091 w 674931"/>
                <a:gd name="connsiteY30" fmla="*/ 25860 h 76285"/>
                <a:gd name="connsiteX31" fmla="*/ 108928 w 674931"/>
                <a:gd name="connsiteY31" fmla="*/ 21231 h 76285"/>
                <a:gd name="connsiteX32" fmla="*/ 99898 w 674931"/>
                <a:gd name="connsiteY32" fmla="*/ 19469 h 76285"/>
                <a:gd name="connsiteX33" fmla="*/ 82610 w 674931"/>
                <a:gd name="connsiteY33" fmla="*/ 28413 h 76285"/>
                <a:gd name="connsiteX34" fmla="*/ 82610 w 674931"/>
                <a:gd name="connsiteY34" fmla="*/ 20688 h 76285"/>
                <a:gd name="connsiteX35" fmla="*/ 74324 w 674931"/>
                <a:gd name="connsiteY35" fmla="*/ 20688 h 76285"/>
                <a:gd name="connsiteX36" fmla="*/ 74324 w 674931"/>
                <a:gd name="connsiteY36" fmla="*/ 75019 h 76285"/>
                <a:gd name="connsiteX37" fmla="*/ 83544 w 674931"/>
                <a:gd name="connsiteY37" fmla="*/ 75019 h 76285"/>
                <a:gd name="connsiteX38" fmla="*/ 83544 w 674931"/>
                <a:gd name="connsiteY38" fmla="*/ 75019 h 76285"/>
                <a:gd name="connsiteX39" fmla="*/ 141865 w 674931"/>
                <a:gd name="connsiteY39" fmla="*/ 10601 h 76285"/>
                <a:gd name="connsiteX40" fmla="*/ 141865 w 674931"/>
                <a:gd name="connsiteY40" fmla="*/ 19 h 76285"/>
                <a:gd name="connsiteX41" fmla="*/ 132655 w 674931"/>
                <a:gd name="connsiteY41" fmla="*/ 19 h 76285"/>
                <a:gd name="connsiteX42" fmla="*/ 132655 w 674931"/>
                <a:gd name="connsiteY42" fmla="*/ 10601 h 76285"/>
                <a:gd name="connsiteX43" fmla="*/ 141865 w 674931"/>
                <a:gd name="connsiteY43" fmla="*/ 10601 h 76285"/>
                <a:gd name="connsiteX44" fmla="*/ 141865 w 674931"/>
                <a:gd name="connsiteY44" fmla="*/ 10601 h 76285"/>
                <a:gd name="connsiteX45" fmla="*/ 141865 w 674931"/>
                <a:gd name="connsiteY45" fmla="*/ 75019 h 76285"/>
                <a:gd name="connsiteX46" fmla="*/ 141865 w 674931"/>
                <a:gd name="connsiteY46" fmla="*/ 20688 h 76285"/>
                <a:gd name="connsiteX47" fmla="*/ 132655 w 674931"/>
                <a:gd name="connsiteY47" fmla="*/ 20688 h 76285"/>
                <a:gd name="connsiteX48" fmla="*/ 132655 w 674931"/>
                <a:gd name="connsiteY48" fmla="*/ 75019 h 76285"/>
                <a:gd name="connsiteX49" fmla="*/ 141865 w 674931"/>
                <a:gd name="connsiteY49" fmla="*/ 75019 h 76285"/>
                <a:gd name="connsiteX50" fmla="*/ 141865 w 674931"/>
                <a:gd name="connsiteY50" fmla="*/ 75019 h 76285"/>
                <a:gd name="connsiteX51" fmla="*/ 171945 w 674931"/>
                <a:gd name="connsiteY51" fmla="*/ 67142 h 76285"/>
                <a:gd name="connsiteX52" fmla="*/ 168802 w 674931"/>
                <a:gd name="connsiteY52" fmla="*/ 66475 h 76285"/>
                <a:gd name="connsiteX53" fmla="*/ 167211 w 674931"/>
                <a:gd name="connsiteY53" fmla="*/ 64684 h 76285"/>
                <a:gd name="connsiteX54" fmla="*/ 166726 w 674931"/>
                <a:gd name="connsiteY54" fmla="*/ 59617 h 76285"/>
                <a:gd name="connsiteX55" fmla="*/ 166726 w 674931"/>
                <a:gd name="connsiteY55" fmla="*/ 27851 h 76285"/>
                <a:gd name="connsiteX56" fmla="*/ 175984 w 674931"/>
                <a:gd name="connsiteY56" fmla="*/ 27851 h 76285"/>
                <a:gd name="connsiteX57" fmla="*/ 175984 w 674931"/>
                <a:gd name="connsiteY57" fmla="*/ 20688 h 76285"/>
                <a:gd name="connsiteX58" fmla="*/ 166726 w 674931"/>
                <a:gd name="connsiteY58" fmla="*/ 20688 h 76285"/>
                <a:gd name="connsiteX59" fmla="*/ 166726 w 674931"/>
                <a:gd name="connsiteY59" fmla="*/ 1705 h 76285"/>
                <a:gd name="connsiteX60" fmla="*/ 157563 w 674931"/>
                <a:gd name="connsiteY60" fmla="*/ 7230 h 76285"/>
                <a:gd name="connsiteX61" fmla="*/ 157563 w 674931"/>
                <a:gd name="connsiteY61" fmla="*/ 20688 h 76285"/>
                <a:gd name="connsiteX62" fmla="*/ 150809 w 674931"/>
                <a:gd name="connsiteY62" fmla="*/ 20688 h 76285"/>
                <a:gd name="connsiteX63" fmla="*/ 150809 w 674931"/>
                <a:gd name="connsiteY63" fmla="*/ 27851 h 76285"/>
                <a:gd name="connsiteX64" fmla="*/ 157563 w 674931"/>
                <a:gd name="connsiteY64" fmla="*/ 27851 h 76285"/>
                <a:gd name="connsiteX65" fmla="*/ 157563 w 674931"/>
                <a:gd name="connsiteY65" fmla="*/ 59103 h 76285"/>
                <a:gd name="connsiteX66" fmla="*/ 158687 w 674931"/>
                <a:gd name="connsiteY66" fmla="*/ 69980 h 76285"/>
                <a:gd name="connsiteX67" fmla="*/ 162573 w 674931"/>
                <a:gd name="connsiteY67" fmla="*/ 74143 h 76285"/>
                <a:gd name="connsiteX68" fmla="*/ 170345 w 674931"/>
                <a:gd name="connsiteY68" fmla="*/ 75733 h 76285"/>
                <a:gd name="connsiteX69" fmla="*/ 177298 w 674931"/>
                <a:gd name="connsiteY69" fmla="*/ 74914 h 76285"/>
                <a:gd name="connsiteX70" fmla="*/ 175965 w 674931"/>
                <a:gd name="connsiteY70" fmla="*/ 66780 h 76285"/>
                <a:gd name="connsiteX71" fmla="*/ 171945 w 674931"/>
                <a:gd name="connsiteY71" fmla="*/ 67142 h 76285"/>
                <a:gd name="connsiteX72" fmla="*/ 171945 w 674931"/>
                <a:gd name="connsiteY72" fmla="*/ 67142 h 76285"/>
                <a:gd name="connsiteX73" fmla="*/ 171945 w 674931"/>
                <a:gd name="connsiteY73" fmla="*/ 67142 h 76285"/>
                <a:gd name="connsiteX74" fmla="*/ 216503 w 674931"/>
                <a:gd name="connsiteY74" fmla="*/ 66018 h 76285"/>
                <a:gd name="connsiteX75" fmla="*/ 207864 w 674931"/>
                <a:gd name="connsiteY75" fmla="*/ 68675 h 76285"/>
                <a:gd name="connsiteX76" fmla="*/ 196510 w 674931"/>
                <a:gd name="connsiteY76" fmla="*/ 63913 h 76285"/>
                <a:gd name="connsiteX77" fmla="*/ 191443 w 674931"/>
                <a:gd name="connsiteY77" fmla="*/ 50206 h 76285"/>
                <a:gd name="connsiteX78" fmla="*/ 231962 w 674931"/>
                <a:gd name="connsiteY78" fmla="*/ 50206 h 76285"/>
                <a:gd name="connsiteX79" fmla="*/ 232019 w 674931"/>
                <a:gd name="connsiteY79" fmla="*/ 47749 h 76285"/>
                <a:gd name="connsiteX80" fmla="*/ 225104 w 674931"/>
                <a:gd name="connsiteY80" fmla="*/ 26880 h 76285"/>
                <a:gd name="connsiteX81" fmla="*/ 207302 w 674931"/>
                <a:gd name="connsiteY81" fmla="*/ 19469 h 76285"/>
                <a:gd name="connsiteX82" fmla="*/ 188986 w 674931"/>
                <a:gd name="connsiteY82" fmla="*/ 27042 h 76285"/>
                <a:gd name="connsiteX83" fmla="*/ 181927 w 674931"/>
                <a:gd name="connsiteY83" fmla="*/ 48320 h 76285"/>
                <a:gd name="connsiteX84" fmla="*/ 188909 w 674931"/>
                <a:gd name="connsiteY84" fmla="*/ 68904 h 76285"/>
                <a:gd name="connsiteX85" fmla="*/ 207807 w 674931"/>
                <a:gd name="connsiteY85" fmla="*/ 76248 h 76285"/>
                <a:gd name="connsiteX86" fmla="*/ 223361 w 674931"/>
                <a:gd name="connsiteY86" fmla="*/ 71647 h 76285"/>
                <a:gd name="connsiteX87" fmla="*/ 231705 w 674931"/>
                <a:gd name="connsiteY87" fmla="*/ 58703 h 76285"/>
                <a:gd name="connsiteX88" fmla="*/ 222190 w 674931"/>
                <a:gd name="connsiteY88" fmla="*/ 57531 h 76285"/>
                <a:gd name="connsiteX89" fmla="*/ 216503 w 674931"/>
                <a:gd name="connsiteY89" fmla="*/ 66018 h 76285"/>
                <a:gd name="connsiteX90" fmla="*/ 216503 w 674931"/>
                <a:gd name="connsiteY90" fmla="*/ 66018 h 76285"/>
                <a:gd name="connsiteX91" fmla="*/ 196729 w 674931"/>
                <a:gd name="connsiteY91" fmla="*/ 31271 h 76285"/>
                <a:gd name="connsiteX92" fmla="*/ 207397 w 674931"/>
                <a:gd name="connsiteY92" fmla="*/ 27032 h 76285"/>
                <a:gd name="connsiteX93" fmla="*/ 218808 w 674931"/>
                <a:gd name="connsiteY93" fmla="*/ 32356 h 76285"/>
                <a:gd name="connsiteX94" fmla="*/ 222285 w 674931"/>
                <a:gd name="connsiteY94" fmla="*/ 42634 h 76285"/>
                <a:gd name="connsiteX95" fmla="*/ 191938 w 674931"/>
                <a:gd name="connsiteY95" fmla="*/ 42634 h 76285"/>
                <a:gd name="connsiteX96" fmla="*/ 196729 w 674931"/>
                <a:gd name="connsiteY96" fmla="*/ 31271 h 76285"/>
                <a:gd name="connsiteX97" fmla="*/ 196729 w 674931"/>
                <a:gd name="connsiteY97" fmla="*/ 31271 h 76285"/>
                <a:gd name="connsiteX98" fmla="*/ 287055 w 674931"/>
                <a:gd name="connsiteY98" fmla="*/ 75019 h 76285"/>
                <a:gd name="connsiteX99" fmla="*/ 287055 w 674931"/>
                <a:gd name="connsiteY99" fmla="*/ 19 h 76285"/>
                <a:gd name="connsiteX100" fmla="*/ 277892 w 674931"/>
                <a:gd name="connsiteY100" fmla="*/ 19 h 76285"/>
                <a:gd name="connsiteX101" fmla="*/ 277892 w 674931"/>
                <a:gd name="connsiteY101" fmla="*/ 26927 h 76285"/>
                <a:gd name="connsiteX102" fmla="*/ 271653 w 674931"/>
                <a:gd name="connsiteY102" fmla="*/ 21527 h 76285"/>
                <a:gd name="connsiteX103" fmla="*/ 262909 w 674931"/>
                <a:gd name="connsiteY103" fmla="*/ 19460 h 76285"/>
                <a:gd name="connsiteX104" fmla="*/ 250784 w 674931"/>
                <a:gd name="connsiteY104" fmla="*/ 22984 h 76285"/>
                <a:gd name="connsiteX105" fmla="*/ 242649 w 674931"/>
                <a:gd name="connsiteY105" fmla="*/ 33138 h 76285"/>
                <a:gd name="connsiteX106" fmla="*/ 239935 w 674931"/>
                <a:gd name="connsiteY106" fmla="*/ 47901 h 76285"/>
                <a:gd name="connsiteX107" fmla="*/ 242926 w 674931"/>
                <a:gd name="connsiteY107" fmla="*/ 62655 h 76285"/>
                <a:gd name="connsiteX108" fmla="*/ 251365 w 674931"/>
                <a:gd name="connsiteY108" fmla="*/ 72666 h 76285"/>
                <a:gd name="connsiteX109" fmla="*/ 263319 w 674931"/>
                <a:gd name="connsiteY109" fmla="*/ 76248 h 76285"/>
                <a:gd name="connsiteX110" fmla="*/ 278511 w 674931"/>
                <a:gd name="connsiteY110" fmla="*/ 68161 h 76285"/>
                <a:gd name="connsiteX111" fmla="*/ 278511 w 674931"/>
                <a:gd name="connsiteY111" fmla="*/ 75019 h 76285"/>
                <a:gd name="connsiteX112" fmla="*/ 287055 w 674931"/>
                <a:gd name="connsiteY112" fmla="*/ 75019 h 76285"/>
                <a:gd name="connsiteX113" fmla="*/ 287055 w 674931"/>
                <a:gd name="connsiteY113" fmla="*/ 75019 h 76285"/>
                <a:gd name="connsiteX114" fmla="*/ 253517 w 674931"/>
                <a:gd name="connsiteY114" fmla="*/ 32090 h 76285"/>
                <a:gd name="connsiteX115" fmla="*/ 263766 w 674931"/>
                <a:gd name="connsiteY115" fmla="*/ 27080 h 76285"/>
                <a:gd name="connsiteX116" fmla="*/ 274358 w 674931"/>
                <a:gd name="connsiteY116" fmla="*/ 32299 h 76285"/>
                <a:gd name="connsiteX117" fmla="*/ 278654 w 674931"/>
                <a:gd name="connsiteY117" fmla="*/ 48673 h 76285"/>
                <a:gd name="connsiteX118" fmla="*/ 274434 w 674931"/>
                <a:gd name="connsiteY118" fmla="*/ 63741 h 76285"/>
                <a:gd name="connsiteX119" fmla="*/ 264176 w 674931"/>
                <a:gd name="connsiteY119" fmla="*/ 68685 h 76285"/>
                <a:gd name="connsiteX120" fmla="*/ 253794 w 674931"/>
                <a:gd name="connsiteY120" fmla="*/ 63513 h 76285"/>
                <a:gd name="connsiteX121" fmla="*/ 249393 w 674931"/>
                <a:gd name="connsiteY121" fmla="*/ 47911 h 76285"/>
                <a:gd name="connsiteX122" fmla="*/ 253517 w 674931"/>
                <a:gd name="connsiteY122" fmla="*/ 32090 h 76285"/>
                <a:gd name="connsiteX123" fmla="*/ 253517 w 674931"/>
                <a:gd name="connsiteY123" fmla="*/ 32090 h 76285"/>
                <a:gd name="connsiteX124" fmla="*/ 341224 w 674931"/>
                <a:gd name="connsiteY124" fmla="*/ 75019 h 76285"/>
                <a:gd name="connsiteX125" fmla="*/ 341224 w 674931"/>
                <a:gd name="connsiteY125" fmla="*/ 16078 h 76285"/>
                <a:gd name="connsiteX126" fmla="*/ 380619 w 674931"/>
                <a:gd name="connsiteY126" fmla="*/ 75019 h 76285"/>
                <a:gd name="connsiteX127" fmla="*/ 390801 w 674931"/>
                <a:gd name="connsiteY127" fmla="*/ 75019 h 76285"/>
                <a:gd name="connsiteX128" fmla="*/ 390801 w 674931"/>
                <a:gd name="connsiteY128" fmla="*/ 19 h 76285"/>
                <a:gd name="connsiteX129" fmla="*/ 381286 w 674931"/>
                <a:gd name="connsiteY129" fmla="*/ 19 h 76285"/>
                <a:gd name="connsiteX130" fmla="*/ 381286 w 674931"/>
                <a:gd name="connsiteY130" fmla="*/ 58903 h 76285"/>
                <a:gd name="connsiteX131" fmla="*/ 341890 w 674931"/>
                <a:gd name="connsiteY131" fmla="*/ 19 h 76285"/>
                <a:gd name="connsiteX132" fmla="*/ 331708 w 674931"/>
                <a:gd name="connsiteY132" fmla="*/ 19 h 76285"/>
                <a:gd name="connsiteX133" fmla="*/ 331708 w 674931"/>
                <a:gd name="connsiteY133" fmla="*/ 75019 h 76285"/>
                <a:gd name="connsiteX134" fmla="*/ 341224 w 674931"/>
                <a:gd name="connsiteY134" fmla="*/ 75019 h 76285"/>
                <a:gd name="connsiteX135" fmla="*/ 341224 w 674931"/>
                <a:gd name="connsiteY135" fmla="*/ 75019 h 76285"/>
                <a:gd name="connsiteX136" fmla="*/ 443598 w 674931"/>
                <a:gd name="connsiteY136" fmla="*/ 75019 h 76285"/>
                <a:gd name="connsiteX137" fmla="*/ 453219 w 674931"/>
                <a:gd name="connsiteY137" fmla="*/ 75019 h 76285"/>
                <a:gd name="connsiteX138" fmla="*/ 450885 w 674931"/>
                <a:gd name="connsiteY138" fmla="*/ 68485 h 76285"/>
                <a:gd name="connsiteX139" fmla="*/ 450294 w 674931"/>
                <a:gd name="connsiteY139" fmla="*/ 52245 h 76285"/>
                <a:gd name="connsiteX140" fmla="*/ 450294 w 674931"/>
                <a:gd name="connsiteY140" fmla="*/ 39967 h 76285"/>
                <a:gd name="connsiteX141" fmla="*/ 449837 w 674931"/>
                <a:gd name="connsiteY141" fmla="*/ 31471 h 76285"/>
                <a:gd name="connsiteX142" fmla="*/ 446970 w 674931"/>
                <a:gd name="connsiteY142" fmla="*/ 25203 h 76285"/>
                <a:gd name="connsiteX143" fmla="*/ 440569 w 674931"/>
                <a:gd name="connsiteY143" fmla="*/ 21088 h 76285"/>
                <a:gd name="connsiteX144" fmla="*/ 429263 w 674931"/>
                <a:gd name="connsiteY144" fmla="*/ 19450 h 76285"/>
                <a:gd name="connsiteX145" fmla="*/ 416928 w 674931"/>
                <a:gd name="connsiteY145" fmla="*/ 21365 h 76285"/>
                <a:gd name="connsiteX146" fmla="*/ 408794 w 674931"/>
                <a:gd name="connsiteY146" fmla="*/ 26832 h 76285"/>
                <a:gd name="connsiteX147" fmla="*/ 404746 w 674931"/>
                <a:gd name="connsiteY147" fmla="*/ 36166 h 76285"/>
                <a:gd name="connsiteX148" fmla="*/ 413747 w 674931"/>
                <a:gd name="connsiteY148" fmla="*/ 37395 h 76285"/>
                <a:gd name="connsiteX149" fmla="*/ 418319 w 674931"/>
                <a:gd name="connsiteY149" fmla="*/ 29337 h 76285"/>
                <a:gd name="connsiteX150" fmla="*/ 427920 w 674931"/>
                <a:gd name="connsiteY150" fmla="*/ 27061 h 76285"/>
                <a:gd name="connsiteX151" fmla="*/ 438407 w 674931"/>
                <a:gd name="connsiteY151" fmla="*/ 30185 h 76285"/>
                <a:gd name="connsiteX152" fmla="*/ 441017 w 674931"/>
                <a:gd name="connsiteY152" fmla="*/ 38110 h 76285"/>
                <a:gd name="connsiteX153" fmla="*/ 440960 w 674931"/>
                <a:gd name="connsiteY153" fmla="*/ 40519 h 76285"/>
                <a:gd name="connsiteX154" fmla="*/ 424539 w 674931"/>
                <a:gd name="connsiteY154" fmla="*/ 43691 h 76285"/>
                <a:gd name="connsiteX155" fmla="*/ 416357 w 674931"/>
                <a:gd name="connsiteY155" fmla="*/ 45072 h 76285"/>
                <a:gd name="connsiteX156" fmla="*/ 409727 w 674931"/>
                <a:gd name="connsiteY156" fmla="*/ 48092 h 76285"/>
                <a:gd name="connsiteX157" fmla="*/ 404974 w 674931"/>
                <a:gd name="connsiteY157" fmla="*/ 53388 h 76285"/>
                <a:gd name="connsiteX158" fmla="*/ 403165 w 674931"/>
                <a:gd name="connsiteY158" fmla="*/ 60684 h 76285"/>
                <a:gd name="connsiteX159" fmla="*/ 407975 w 674931"/>
                <a:gd name="connsiteY159" fmla="*/ 71857 h 76285"/>
                <a:gd name="connsiteX160" fmla="*/ 421729 w 674931"/>
                <a:gd name="connsiteY160" fmla="*/ 76238 h 76285"/>
                <a:gd name="connsiteX161" fmla="*/ 431883 w 674931"/>
                <a:gd name="connsiteY161" fmla="*/ 74447 h 76285"/>
                <a:gd name="connsiteX162" fmla="*/ 441731 w 674931"/>
                <a:gd name="connsiteY162" fmla="*/ 68304 h 76285"/>
                <a:gd name="connsiteX163" fmla="*/ 443598 w 674931"/>
                <a:gd name="connsiteY163" fmla="*/ 75019 h 76285"/>
                <a:gd name="connsiteX164" fmla="*/ 443598 w 674931"/>
                <a:gd name="connsiteY164" fmla="*/ 75019 h 76285"/>
                <a:gd name="connsiteX165" fmla="*/ 443598 w 674931"/>
                <a:gd name="connsiteY165" fmla="*/ 75019 h 76285"/>
                <a:gd name="connsiteX166" fmla="*/ 440988 w 674931"/>
                <a:gd name="connsiteY166" fmla="*/ 51121 h 76285"/>
                <a:gd name="connsiteX167" fmla="*/ 439512 w 674931"/>
                <a:gd name="connsiteY167" fmla="*/ 60331 h 76285"/>
                <a:gd name="connsiteX168" fmla="*/ 433416 w 674931"/>
                <a:gd name="connsiteY168" fmla="*/ 66704 h 76285"/>
                <a:gd name="connsiteX169" fmla="*/ 423958 w 674931"/>
                <a:gd name="connsiteY169" fmla="*/ 69028 h 76285"/>
                <a:gd name="connsiteX170" fmla="*/ 415804 w 674931"/>
                <a:gd name="connsiteY170" fmla="*/ 66570 h 76285"/>
                <a:gd name="connsiteX171" fmla="*/ 413014 w 674931"/>
                <a:gd name="connsiteY171" fmla="*/ 60427 h 76285"/>
                <a:gd name="connsiteX172" fmla="*/ 414290 w 674931"/>
                <a:gd name="connsiteY172" fmla="*/ 56055 h 76285"/>
                <a:gd name="connsiteX173" fmla="*/ 417928 w 674931"/>
                <a:gd name="connsiteY173" fmla="*/ 53064 h 76285"/>
                <a:gd name="connsiteX174" fmla="*/ 425958 w 674931"/>
                <a:gd name="connsiteY174" fmla="*/ 51226 h 76285"/>
                <a:gd name="connsiteX175" fmla="*/ 440998 w 674931"/>
                <a:gd name="connsiteY175" fmla="*/ 47749 h 76285"/>
                <a:gd name="connsiteX176" fmla="*/ 440998 w 674931"/>
                <a:gd name="connsiteY176" fmla="*/ 51121 h 76285"/>
                <a:gd name="connsiteX177" fmla="*/ 440988 w 674931"/>
                <a:gd name="connsiteY177" fmla="*/ 51121 h 76285"/>
                <a:gd name="connsiteX178" fmla="*/ 480641 w 674931"/>
                <a:gd name="connsiteY178" fmla="*/ 67142 h 76285"/>
                <a:gd name="connsiteX179" fmla="*/ 477488 w 674931"/>
                <a:gd name="connsiteY179" fmla="*/ 66475 h 76285"/>
                <a:gd name="connsiteX180" fmla="*/ 475907 w 674931"/>
                <a:gd name="connsiteY180" fmla="*/ 64684 h 76285"/>
                <a:gd name="connsiteX181" fmla="*/ 475421 w 674931"/>
                <a:gd name="connsiteY181" fmla="*/ 59617 h 76285"/>
                <a:gd name="connsiteX182" fmla="*/ 475421 w 674931"/>
                <a:gd name="connsiteY182" fmla="*/ 27851 h 76285"/>
                <a:gd name="connsiteX183" fmla="*/ 484680 w 674931"/>
                <a:gd name="connsiteY183" fmla="*/ 27851 h 76285"/>
                <a:gd name="connsiteX184" fmla="*/ 484680 w 674931"/>
                <a:gd name="connsiteY184" fmla="*/ 20688 h 76285"/>
                <a:gd name="connsiteX185" fmla="*/ 475421 w 674931"/>
                <a:gd name="connsiteY185" fmla="*/ 20688 h 76285"/>
                <a:gd name="connsiteX186" fmla="*/ 475421 w 674931"/>
                <a:gd name="connsiteY186" fmla="*/ 1705 h 76285"/>
                <a:gd name="connsiteX187" fmla="*/ 466258 w 674931"/>
                <a:gd name="connsiteY187" fmla="*/ 7230 h 76285"/>
                <a:gd name="connsiteX188" fmla="*/ 466258 w 674931"/>
                <a:gd name="connsiteY188" fmla="*/ 20688 h 76285"/>
                <a:gd name="connsiteX189" fmla="*/ 459505 w 674931"/>
                <a:gd name="connsiteY189" fmla="*/ 20688 h 76285"/>
                <a:gd name="connsiteX190" fmla="*/ 459505 w 674931"/>
                <a:gd name="connsiteY190" fmla="*/ 27851 h 76285"/>
                <a:gd name="connsiteX191" fmla="*/ 466258 w 674931"/>
                <a:gd name="connsiteY191" fmla="*/ 27851 h 76285"/>
                <a:gd name="connsiteX192" fmla="*/ 466258 w 674931"/>
                <a:gd name="connsiteY192" fmla="*/ 59103 h 76285"/>
                <a:gd name="connsiteX193" fmla="*/ 467382 w 674931"/>
                <a:gd name="connsiteY193" fmla="*/ 69980 h 76285"/>
                <a:gd name="connsiteX194" fmla="*/ 471268 w 674931"/>
                <a:gd name="connsiteY194" fmla="*/ 74143 h 76285"/>
                <a:gd name="connsiteX195" fmla="*/ 479041 w 674931"/>
                <a:gd name="connsiteY195" fmla="*/ 75733 h 76285"/>
                <a:gd name="connsiteX196" fmla="*/ 485994 w 674931"/>
                <a:gd name="connsiteY196" fmla="*/ 74914 h 76285"/>
                <a:gd name="connsiteX197" fmla="*/ 484661 w 674931"/>
                <a:gd name="connsiteY197" fmla="*/ 66780 h 76285"/>
                <a:gd name="connsiteX198" fmla="*/ 480641 w 674931"/>
                <a:gd name="connsiteY198" fmla="*/ 67142 h 76285"/>
                <a:gd name="connsiteX199" fmla="*/ 480641 w 674931"/>
                <a:gd name="connsiteY199" fmla="*/ 67142 h 76285"/>
                <a:gd name="connsiteX200" fmla="*/ 480641 w 674931"/>
                <a:gd name="connsiteY200" fmla="*/ 67142 h 76285"/>
                <a:gd name="connsiteX201" fmla="*/ 502949 w 674931"/>
                <a:gd name="connsiteY201" fmla="*/ 10601 h 76285"/>
                <a:gd name="connsiteX202" fmla="*/ 502949 w 674931"/>
                <a:gd name="connsiteY202" fmla="*/ 19 h 76285"/>
                <a:gd name="connsiteX203" fmla="*/ 493738 w 674931"/>
                <a:gd name="connsiteY203" fmla="*/ 19 h 76285"/>
                <a:gd name="connsiteX204" fmla="*/ 493738 w 674931"/>
                <a:gd name="connsiteY204" fmla="*/ 10601 h 76285"/>
                <a:gd name="connsiteX205" fmla="*/ 502949 w 674931"/>
                <a:gd name="connsiteY205" fmla="*/ 10601 h 76285"/>
                <a:gd name="connsiteX206" fmla="*/ 502949 w 674931"/>
                <a:gd name="connsiteY206" fmla="*/ 10601 h 76285"/>
                <a:gd name="connsiteX207" fmla="*/ 502949 w 674931"/>
                <a:gd name="connsiteY207" fmla="*/ 75019 h 76285"/>
                <a:gd name="connsiteX208" fmla="*/ 502949 w 674931"/>
                <a:gd name="connsiteY208" fmla="*/ 20688 h 76285"/>
                <a:gd name="connsiteX209" fmla="*/ 493738 w 674931"/>
                <a:gd name="connsiteY209" fmla="*/ 20688 h 76285"/>
                <a:gd name="connsiteX210" fmla="*/ 493738 w 674931"/>
                <a:gd name="connsiteY210" fmla="*/ 75019 h 76285"/>
                <a:gd name="connsiteX211" fmla="*/ 502949 w 674931"/>
                <a:gd name="connsiteY211" fmla="*/ 75019 h 76285"/>
                <a:gd name="connsiteX212" fmla="*/ 502949 w 674931"/>
                <a:gd name="connsiteY212" fmla="*/ 75019 h 76285"/>
                <a:gd name="connsiteX213" fmla="*/ 520579 w 674931"/>
                <a:gd name="connsiteY213" fmla="*/ 68923 h 76285"/>
                <a:gd name="connsiteX214" fmla="*/ 539020 w 674931"/>
                <a:gd name="connsiteY214" fmla="*/ 76248 h 76285"/>
                <a:gd name="connsiteX215" fmla="*/ 552145 w 674931"/>
                <a:gd name="connsiteY215" fmla="*/ 72914 h 76285"/>
                <a:gd name="connsiteX216" fmla="*/ 561308 w 674931"/>
                <a:gd name="connsiteY216" fmla="*/ 63579 h 76285"/>
                <a:gd name="connsiteX217" fmla="*/ 564452 w 674931"/>
                <a:gd name="connsiteY217" fmla="*/ 47092 h 76285"/>
                <a:gd name="connsiteX218" fmla="*/ 557336 w 674931"/>
                <a:gd name="connsiteY218" fmla="*/ 26803 h 76285"/>
                <a:gd name="connsiteX219" fmla="*/ 539020 w 674931"/>
                <a:gd name="connsiteY219" fmla="*/ 19460 h 76285"/>
                <a:gd name="connsiteX220" fmla="*/ 521932 w 674931"/>
                <a:gd name="connsiteY220" fmla="*/ 25498 h 76285"/>
                <a:gd name="connsiteX221" fmla="*/ 513540 w 674931"/>
                <a:gd name="connsiteY221" fmla="*/ 47854 h 76285"/>
                <a:gd name="connsiteX222" fmla="*/ 520579 w 674931"/>
                <a:gd name="connsiteY222" fmla="*/ 68923 h 76285"/>
                <a:gd name="connsiteX223" fmla="*/ 520579 w 674931"/>
                <a:gd name="connsiteY223" fmla="*/ 68923 h 76285"/>
                <a:gd name="connsiteX224" fmla="*/ 527552 w 674931"/>
                <a:gd name="connsiteY224" fmla="*/ 32252 h 76285"/>
                <a:gd name="connsiteX225" fmla="*/ 539010 w 674931"/>
                <a:gd name="connsiteY225" fmla="*/ 27080 h 76285"/>
                <a:gd name="connsiteX226" fmla="*/ 550393 w 674931"/>
                <a:gd name="connsiteY226" fmla="*/ 32271 h 76285"/>
                <a:gd name="connsiteX227" fmla="*/ 554965 w 674931"/>
                <a:gd name="connsiteY227" fmla="*/ 47549 h 76285"/>
                <a:gd name="connsiteX228" fmla="*/ 550412 w 674931"/>
                <a:gd name="connsiteY228" fmla="*/ 63465 h 76285"/>
                <a:gd name="connsiteX229" fmla="*/ 539001 w 674931"/>
                <a:gd name="connsiteY229" fmla="*/ 68685 h 76285"/>
                <a:gd name="connsiteX230" fmla="*/ 527542 w 674931"/>
                <a:gd name="connsiteY230" fmla="*/ 63484 h 76285"/>
                <a:gd name="connsiteX231" fmla="*/ 522989 w 674931"/>
                <a:gd name="connsiteY231" fmla="*/ 47854 h 76285"/>
                <a:gd name="connsiteX232" fmla="*/ 527552 w 674931"/>
                <a:gd name="connsiteY232" fmla="*/ 32252 h 76285"/>
                <a:gd name="connsiteX233" fmla="*/ 527552 w 674931"/>
                <a:gd name="connsiteY233" fmla="*/ 32252 h 76285"/>
                <a:gd name="connsiteX234" fmla="*/ 584444 w 674931"/>
                <a:gd name="connsiteY234" fmla="*/ 75019 h 76285"/>
                <a:gd name="connsiteX235" fmla="*/ 584444 w 674931"/>
                <a:gd name="connsiteY235" fmla="*/ 45349 h 76285"/>
                <a:gd name="connsiteX236" fmla="*/ 588721 w 674931"/>
                <a:gd name="connsiteY236" fmla="*/ 31175 h 76285"/>
                <a:gd name="connsiteX237" fmla="*/ 598865 w 674931"/>
                <a:gd name="connsiteY237" fmla="*/ 27442 h 76285"/>
                <a:gd name="connsiteX238" fmla="*/ 605295 w 674931"/>
                <a:gd name="connsiteY238" fmla="*/ 29099 h 76285"/>
                <a:gd name="connsiteX239" fmla="*/ 609095 w 674931"/>
                <a:gd name="connsiteY239" fmla="*/ 33557 h 76285"/>
                <a:gd name="connsiteX240" fmla="*/ 610172 w 674931"/>
                <a:gd name="connsiteY240" fmla="*/ 41977 h 76285"/>
                <a:gd name="connsiteX241" fmla="*/ 610172 w 674931"/>
                <a:gd name="connsiteY241" fmla="*/ 75028 h 76285"/>
                <a:gd name="connsiteX242" fmla="*/ 619382 w 674931"/>
                <a:gd name="connsiteY242" fmla="*/ 75028 h 76285"/>
                <a:gd name="connsiteX243" fmla="*/ 619382 w 674931"/>
                <a:gd name="connsiteY243" fmla="*/ 41615 h 76285"/>
                <a:gd name="connsiteX244" fmla="*/ 618868 w 674931"/>
                <a:gd name="connsiteY244" fmla="*/ 32671 h 76285"/>
                <a:gd name="connsiteX245" fmla="*/ 616001 w 674931"/>
                <a:gd name="connsiteY245" fmla="*/ 25860 h 76285"/>
                <a:gd name="connsiteX246" fmla="*/ 609838 w 674931"/>
                <a:gd name="connsiteY246" fmla="*/ 21231 h 76285"/>
                <a:gd name="connsiteX247" fmla="*/ 600808 w 674931"/>
                <a:gd name="connsiteY247" fmla="*/ 19469 h 76285"/>
                <a:gd name="connsiteX248" fmla="*/ 583521 w 674931"/>
                <a:gd name="connsiteY248" fmla="*/ 28413 h 76285"/>
                <a:gd name="connsiteX249" fmla="*/ 583521 w 674931"/>
                <a:gd name="connsiteY249" fmla="*/ 20688 h 76285"/>
                <a:gd name="connsiteX250" fmla="*/ 575234 w 674931"/>
                <a:gd name="connsiteY250" fmla="*/ 20688 h 76285"/>
                <a:gd name="connsiteX251" fmla="*/ 575234 w 674931"/>
                <a:gd name="connsiteY251" fmla="*/ 75019 h 76285"/>
                <a:gd name="connsiteX252" fmla="*/ 584444 w 674931"/>
                <a:gd name="connsiteY252" fmla="*/ 75019 h 76285"/>
                <a:gd name="connsiteX253" fmla="*/ 584444 w 674931"/>
                <a:gd name="connsiteY253" fmla="*/ 75019 h 76285"/>
                <a:gd name="connsiteX254" fmla="*/ 636899 w 674931"/>
                <a:gd name="connsiteY254" fmla="*/ 71847 h 76285"/>
                <a:gd name="connsiteX255" fmla="*/ 653043 w 674931"/>
                <a:gd name="connsiteY255" fmla="*/ 76248 h 76285"/>
                <a:gd name="connsiteX256" fmla="*/ 664502 w 674931"/>
                <a:gd name="connsiteY256" fmla="*/ 74019 h 76285"/>
                <a:gd name="connsiteX257" fmla="*/ 672246 w 674931"/>
                <a:gd name="connsiteY257" fmla="*/ 67732 h 76285"/>
                <a:gd name="connsiteX258" fmla="*/ 674932 w 674931"/>
                <a:gd name="connsiteY258" fmla="*/ 59065 h 76285"/>
                <a:gd name="connsiteX259" fmla="*/ 672732 w 674931"/>
                <a:gd name="connsiteY259" fmla="*/ 51187 h 76285"/>
                <a:gd name="connsiteX260" fmla="*/ 666674 w 674931"/>
                <a:gd name="connsiteY260" fmla="*/ 46349 h 76285"/>
                <a:gd name="connsiteX261" fmla="*/ 653034 w 674931"/>
                <a:gd name="connsiteY261" fmla="*/ 42082 h 76285"/>
                <a:gd name="connsiteX262" fmla="*/ 644900 w 674931"/>
                <a:gd name="connsiteY262" fmla="*/ 39729 h 76285"/>
                <a:gd name="connsiteX263" fmla="*/ 641375 w 674931"/>
                <a:gd name="connsiteY263" fmla="*/ 37271 h 76285"/>
                <a:gd name="connsiteX264" fmla="*/ 640251 w 674931"/>
                <a:gd name="connsiteY264" fmla="*/ 34042 h 76285"/>
                <a:gd name="connsiteX265" fmla="*/ 642957 w 674931"/>
                <a:gd name="connsiteY265" fmla="*/ 29128 h 76285"/>
                <a:gd name="connsiteX266" fmla="*/ 652015 w 674931"/>
                <a:gd name="connsiteY266" fmla="*/ 27032 h 76285"/>
                <a:gd name="connsiteX267" fmla="*/ 660330 w 674931"/>
                <a:gd name="connsiteY267" fmla="*/ 29385 h 76285"/>
                <a:gd name="connsiteX268" fmla="*/ 663883 w 674931"/>
                <a:gd name="connsiteY268" fmla="*/ 35938 h 76285"/>
                <a:gd name="connsiteX269" fmla="*/ 672884 w 674931"/>
                <a:gd name="connsiteY269" fmla="*/ 34709 h 76285"/>
                <a:gd name="connsiteX270" fmla="*/ 669712 w 674931"/>
                <a:gd name="connsiteY270" fmla="*/ 26289 h 76285"/>
                <a:gd name="connsiteX271" fmla="*/ 662578 w 674931"/>
                <a:gd name="connsiteY271" fmla="*/ 21307 h 76285"/>
                <a:gd name="connsiteX272" fmla="*/ 651339 w 674931"/>
                <a:gd name="connsiteY272" fmla="*/ 19469 h 76285"/>
                <a:gd name="connsiteX273" fmla="*/ 643385 w 674931"/>
                <a:gd name="connsiteY273" fmla="*/ 20565 h 76285"/>
                <a:gd name="connsiteX274" fmla="*/ 637527 w 674931"/>
                <a:gd name="connsiteY274" fmla="*/ 23251 h 76285"/>
                <a:gd name="connsiteX275" fmla="*/ 632993 w 674931"/>
                <a:gd name="connsiteY275" fmla="*/ 28385 h 76285"/>
                <a:gd name="connsiteX276" fmla="*/ 631336 w 674931"/>
                <a:gd name="connsiteY276" fmla="*/ 35119 h 76285"/>
                <a:gd name="connsiteX277" fmla="*/ 633355 w 674931"/>
                <a:gd name="connsiteY277" fmla="*/ 42405 h 76285"/>
                <a:gd name="connsiteX278" fmla="*/ 639289 w 674931"/>
                <a:gd name="connsiteY278" fmla="*/ 47577 h 76285"/>
                <a:gd name="connsiteX279" fmla="*/ 653339 w 674931"/>
                <a:gd name="connsiteY279" fmla="*/ 52007 h 76285"/>
                <a:gd name="connsiteX280" fmla="*/ 662750 w 674931"/>
                <a:gd name="connsiteY280" fmla="*/ 55121 h 76285"/>
                <a:gd name="connsiteX281" fmla="*/ 665455 w 674931"/>
                <a:gd name="connsiteY281" fmla="*/ 60036 h 76285"/>
                <a:gd name="connsiteX282" fmla="*/ 662388 w 674931"/>
                <a:gd name="connsiteY282" fmla="*/ 66104 h 76285"/>
                <a:gd name="connsiteX283" fmla="*/ 652977 w 674931"/>
                <a:gd name="connsiteY283" fmla="*/ 68685 h 76285"/>
                <a:gd name="connsiteX284" fmla="*/ 643185 w 674931"/>
                <a:gd name="connsiteY284" fmla="*/ 65761 h 76285"/>
                <a:gd name="connsiteX285" fmla="*/ 638918 w 674931"/>
                <a:gd name="connsiteY285" fmla="*/ 57369 h 76285"/>
                <a:gd name="connsiteX286" fmla="*/ 629812 w 674931"/>
                <a:gd name="connsiteY286" fmla="*/ 58798 h 76285"/>
                <a:gd name="connsiteX287" fmla="*/ 636899 w 674931"/>
                <a:gd name="connsiteY287" fmla="*/ 71847 h 76285"/>
                <a:gd name="connsiteX288" fmla="*/ 636899 w 674931"/>
                <a:gd name="connsiteY288" fmla="*/ 71847 h 76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</a:cxnLst>
              <a:rect l="l" t="t" r="r" b="b"/>
              <a:pathLst>
                <a:path w="674931" h="76285">
                  <a:moveTo>
                    <a:pt x="49063" y="43301"/>
                  </a:moveTo>
                  <a:cubicBezTo>
                    <a:pt x="49063" y="52711"/>
                    <a:pt x="47511" y="59065"/>
                    <a:pt x="44406" y="62379"/>
                  </a:cubicBezTo>
                  <a:cubicBezTo>
                    <a:pt x="41300" y="65694"/>
                    <a:pt x="36100" y="67342"/>
                    <a:pt x="28804" y="67342"/>
                  </a:cubicBezTo>
                  <a:cubicBezTo>
                    <a:pt x="24536" y="67342"/>
                    <a:pt x="20926" y="66504"/>
                    <a:pt x="17983" y="64827"/>
                  </a:cubicBezTo>
                  <a:cubicBezTo>
                    <a:pt x="15030" y="63151"/>
                    <a:pt x="12954" y="60779"/>
                    <a:pt x="11744" y="57693"/>
                  </a:cubicBezTo>
                  <a:cubicBezTo>
                    <a:pt x="10535" y="54607"/>
                    <a:pt x="9925" y="49806"/>
                    <a:pt x="9925" y="43291"/>
                  </a:cubicBezTo>
                  <a:lnTo>
                    <a:pt x="9925" y="10"/>
                  </a:lnTo>
                  <a:lnTo>
                    <a:pt x="0" y="10"/>
                  </a:lnTo>
                  <a:lnTo>
                    <a:pt x="0" y="43339"/>
                  </a:lnTo>
                  <a:cubicBezTo>
                    <a:pt x="0" y="51283"/>
                    <a:pt x="962" y="57550"/>
                    <a:pt x="2867" y="62141"/>
                  </a:cubicBezTo>
                  <a:cubicBezTo>
                    <a:pt x="4782" y="66732"/>
                    <a:pt x="7972" y="70237"/>
                    <a:pt x="12440" y="72657"/>
                  </a:cubicBezTo>
                  <a:cubicBezTo>
                    <a:pt x="16907" y="75076"/>
                    <a:pt x="22650" y="76286"/>
                    <a:pt x="29680" y="76286"/>
                  </a:cubicBezTo>
                  <a:cubicBezTo>
                    <a:pt x="36909" y="76286"/>
                    <a:pt x="42758" y="74895"/>
                    <a:pt x="47206" y="72114"/>
                  </a:cubicBezTo>
                  <a:cubicBezTo>
                    <a:pt x="51654" y="69333"/>
                    <a:pt x="54740" y="65723"/>
                    <a:pt x="56445" y="61293"/>
                  </a:cubicBezTo>
                  <a:cubicBezTo>
                    <a:pt x="58150" y="56855"/>
                    <a:pt x="59007" y="50864"/>
                    <a:pt x="59007" y="43329"/>
                  </a:cubicBezTo>
                  <a:lnTo>
                    <a:pt x="59007" y="0"/>
                  </a:lnTo>
                  <a:lnTo>
                    <a:pt x="49082" y="0"/>
                  </a:lnTo>
                  <a:lnTo>
                    <a:pt x="49082" y="43301"/>
                  </a:lnTo>
                  <a:lnTo>
                    <a:pt x="49063" y="43301"/>
                  </a:lnTo>
                  <a:close/>
                  <a:moveTo>
                    <a:pt x="83544" y="75019"/>
                  </a:moveTo>
                  <a:lnTo>
                    <a:pt x="83544" y="45349"/>
                  </a:lnTo>
                  <a:cubicBezTo>
                    <a:pt x="83544" y="38395"/>
                    <a:pt x="84963" y="33661"/>
                    <a:pt x="87811" y="31175"/>
                  </a:cubicBezTo>
                  <a:cubicBezTo>
                    <a:pt x="90659" y="28680"/>
                    <a:pt x="94040" y="27442"/>
                    <a:pt x="97965" y="27442"/>
                  </a:cubicBezTo>
                  <a:cubicBezTo>
                    <a:pt x="100422" y="27442"/>
                    <a:pt x="102556" y="27994"/>
                    <a:pt x="104384" y="29099"/>
                  </a:cubicBezTo>
                  <a:cubicBezTo>
                    <a:pt x="106204" y="30213"/>
                    <a:pt x="107480" y="31690"/>
                    <a:pt x="108194" y="33557"/>
                  </a:cubicBezTo>
                  <a:cubicBezTo>
                    <a:pt x="108909" y="35414"/>
                    <a:pt x="109261" y="38214"/>
                    <a:pt x="109261" y="41977"/>
                  </a:cubicBezTo>
                  <a:lnTo>
                    <a:pt x="109261" y="75028"/>
                  </a:lnTo>
                  <a:lnTo>
                    <a:pt x="118472" y="75028"/>
                  </a:lnTo>
                  <a:lnTo>
                    <a:pt x="118472" y="41615"/>
                  </a:lnTo>
                  <a:cubicBezTo>
                    <a:pt x="118472" y="37357"/>
                    <a:pt x="118301" y="34366"/>
                    <a:pt x="117958" y="32671"/>
                  </a:cubicBezTo>
                  <a:cubicBezTo>
                    <a:pt x="117415" y="30042"/>
                    <a:pt x="116462" y="27765"/>
                    <a:pt x="115091" y="25860"/>
                  </a:cubicBezTo>
                  <a:cubicBezTo>
                    <a:pt x="113728" y="23955"/>
                    <a:pt x="111671" y="22412"/>
                    <a:pt x="108928" y="21231"/>
                  </a:cubicBezTo>
                  <a:cubicBezTo>
                    <a:pt x="106185" y="20060"/>
                    <a:pt x="103175" y="19469"/>
                    <a:pt x="99898" y="19469"/>
                  </a:cubicBezTo>
                  <a:cubicBezTo>
                    <a:pt x="92364" y="19469"/>
                    <a:pt x="86601" y="22450"/>
                    <a:pt x="82610" y="28413"/>
                  </a:cubicBezTo>
                  <a:lnTo>
                    <a:pt x="82610" y="20688"/>
                  </a:lnTo>
                  <a:lnTo>
                    <a:pt x="74324" y="20688"/>
                  </a:lnTo>
                  <a:lnTo>
                    <a:pt x="74324" y="75019"/>
                  </a:lnTo>
                  <a:lnTo>
                    <a:pt x="83544" y="75019"/>
                  </a:lnTo>
                  <a:lnTo>
                    <a:pt x="83544" y="75019"/>
                  </a:lnTo>
                  <a:close/>
                  <a:moveTo>
                    <a:pt x="141865" y="10601"/>
                  </a:moveTo>
                  <a:lnTo>
                    <a:pt x="141865" y="19"/>
                  </a:lnTo>
                  <a:lnTo>
                    <a:pt x="132655" y="19"/>
                  </a:lnTo>
                  <a:lnTo>
                    <a:pt x="132655" y="10601"/>
                  </a:lnTo>
                  <a:lnTo>
                    <a:pt x="141865" y="10601"/>
                  </a:lnTo>
                  <a:lnTo>
                    <a:pt x="141865" y="10601"/>
                  </a:lnTo>
                  <a:close/>
                  <a:moveTo>
                    <a:pt x="141865" y="75019"/>
                  </a:moveTo>
                  <a:lnTo>
                    <a:pt x="141865" y="20688"/>
                  </a:lnTo>
                  <a:lnTo>
                    <a:pt x="132655" y="20688"/>
                  </a:lnTo>
                  <a:lnTo>
                    <a:pt x="132655" y="75019"/>
                  </a:lnTo>
                  <a:lnTo>
                    <a:pt x="141865" y="75019"/>
                  </a:lnTo>
                  <a:lnTo>
                    <a:pt x="141865" y="75019"/>
                  </a:lnTo>
                  <a:close/>
                  <a:moveTo>
                    <a:pt x="171945" y="67142"/>
                  </a:moveTo>
                  <a:cubicBezTo>
                    <a:pt x="170574" y="67142"/>
                    <a:pt x="169526" y="66923"/>
                    <a:pt x="168802" y="66475"/>
                  </a:cubicBezTo>
                  <a:cubicBezTo>
                    <a:pt x="168069" y="66027"/>
                    <a:pt x="167535" y="65437"/>
                    <a:pt x="167211" y="64684"/>
                  </a:cubicBezTo>
                  <a:cubicBezTo>
                    <a:pt x="166888" y="63932"/>
                    <a:pt x="166726" y="62236"/>
                    <a:pt x="166726" y="59617"/>
                  </a:cubicBezTo>
                  <a:lnTo>
                    <a:pt x="166726" y="27851"/>
                  </a:lnTo>
                  <a:lnTo>
                    <a:pt x="175984" y="27851"/>
                  </a:lnTo>
                  <a:lnTo>
                    <a:pt x="175984" y="20688"/>
                  </a:lnTo>
                  <a:lnTo>
                    <a:pt x="166726" y="20688"/>
                  </a:lnTo>
                  <a:lnTo>
                    <a:pt x="166726" y="1705"/>
                  </a:lnTo>
                  <a:lnTo>
                    <a:pt x="157563" y="7230"/>
                  </a:lnTo>
                  <a:lnTo>
                    <a:pt x="157563" y="20688"/>
                  </a:lnTo>
                  <a:lnTo>
                    <a:pt x="150809" y="20688"/>
                  </a:lnTo>
                  <a:lnTo>
                    <a:pt x="150809" y="27851"/>
                  </a:lnTo>
                  <a:lnTo>
                    <a:pt x="157563" y="27851"/>
                  </a:lnTo>
                  <a:lnTo>
                    <a:pt x="157563" y="59103"/>
                  </a:lnTo>
                  <a:cubicBezTo>
                    <a:pt x="157563" y="64627"/>
                    <a:pt x="157944" y="68256"/>
                    <a:pt x="158687" y="69980"/>
                  </a:cubicBezTo>
                  <a:cubicBezTo>
                    <a:pt x="159439" y="71704"/>
                    <a:pt x="160734" y="73085"/>
                    <a:pt x="162573" y="74143"/>
                  </a:cubicBezTo>
                  <a:cubicBezTo>
                    <a:pt x="164411" y="75200"/>
                    <a:pt x="167011" y="75733"/>
                    <a:pt x="170345" y="75733"/>
                  </a:cubicBezTo>
                  <a:cubicBezTo>
                    <a:pt x="172393" y="75733"/>
                    <a:pt x="174717" y="75457"/>
                    <a:pt x="177298" y="74914"/>
                  </a:cubicBezTo>
                  <a:lnTo>
                    <a:pt x="175965" y="66780"/>
                  </a:lnTo>
                  <a:cubicBezTo>
                    <a:pt x="174317" y="67018"/>
                    <a:pt x="172964" y="67142"/>
                    <a:pt x="171945" y="67142"/>
                  </a:cubicBezTo>
                  <a:lnTo>
                    <a:pt x="171945" y="67142"/>
                  </a:lnTo>
                  <a:lnTo>
                    <a:pt x="171945" y="67142"/>
                  </a:lnTo>
                  <a:close/>
                  <a:moveTo>
                    <a:pt x="216503" y="66018"/>
                  </a:moveTo>
                  <a:cubicBezTo>
                    <a:pt x="214122" y="67789"/>
                    <a:pt x="211236" y="68675"/>
                    <a:pt x="207864" y="68675"/>
                  </a:cubicBezTo>
                  <a:cubicBezTo>
                    <a:pt x="203321" y="68675"/>
                    <a:pt x="199539" y="67085"/>
                    <a:pt x="196510" y="63913"/>
                  </a:cubicBezTo>
                  <a:cubicBezTo>
                    <a:pt x="193472" y="60741"/>
                    <a:pt x="191786" y="56169"/>
                    <a:pt x="191443" y="50206"/>
                  </a:cubicBezTo>
                  <a:lnTo>
                    <a:pt x="231962" y="50206"/>
                  </a:lnTo>
                  <a:cubicBezTo>
                    <a:pt x="232000" y="49120"/>
                    <a:pt x="232019" y="48301"/>
                    <a:pt x="232019" y="47749"/>
                  </a:cubicBezTo>
                  <a:cubicBezTo>
                    <a:pt x="232019" y="38786"/>
                    <a:pt x="229714" y="31823"/>
                    <a:pt x="225104" y="26880"/>
                  </a:cubicBezTo>
                  <a:cubicBezTo>
                    <a:pt x="220504" y="21927"/>
                    <a:pt x="214570" y="19469"/>
                    <a:pt x="207302" y="19469"/>
                  </a:cubicBezTo>
                  <a:cubicBezTo>
                    <a:pt x="199806" y="19469"/>
                    <a:pt x="193691" y="21993"/>
                    <a:pt x="188986" y="27042"/>
                  </a:cubicBezTo>
                  <a:cubicBezTo>
                    <a:pt x="184280" y="32080"/>
                    <a:pt x="181927" y="39176"/>
                    <a:pt x="181927" y="48320"/>
                  </a:cubicBezTo>
                  <a:cubicBezTo>
                    <a:pt x="181927" y="57150"/>
                    <a:pt x="184252" y="64008"/>
                    <a:pt x="188909" y="68904"/>
                  </a:cubicBezTo>
                  <a:cubicBezTo>
                    <a:pt x="193567" y="73809"/>
                    <a:pt x="199863" y="76248"/>
                    <a:pt x="207807" y="76248"/>
                  </a:cubicBezTo>
                  <a:cubicBezTo>
                    <a:pt x="214122" y="76248"/>
                    <a:pt x="219304" y="74714"/>
                    <a:pt x="223361" y="71647"/>
                  </a:cubicBezTo>
                  <a:cubicBezTo>
                    <a:pt x="227428" y="68580"/>
                    <a:pt x="230200" y="64265"/>
                    <a:pt x="231705" y="58703"/>
                  </a:cubicBezTo>
                  <a:lnTo>
                    <a:pt x="222190" y="57531"/>
                  </a:lnTo>
                  <a:cubicBezTo>
                    <a:pt x="220780" y="61408"/>
                    <a:pt x="218894" y="64237"/>
                    <a:pt x="216503" y="66018"/>
                  </a:cubicBezTo>
                  <a:lnTo>
                    <a:pt x="216503" y="66018"/>
                  </a:lnTo>
                  <a:close/>
                  <a:moveTo>
                    <a:pt x="196729" y="31271"/>
                  </a:moveTo>
                  <a:cubicBezTo>
                    <a:pt x="199615" y="28442"/>
                    <a:pt x="203178" y="27032"/>
                    <a:pt x="207397" y="27032"/>
                  </a:cubicBezTo>
                  <a:cubicBezTo>
                    <a:pt x="212074" y="27032"/>
                    <a:pt x="215875" y="28804"/>
                    <a:pt x="218808" y="32356"/>
                  </a:cubicBezTo>
                  <a:cubicBezTo>
                    <a:pt x="220713" y="34633"/>
                    <a:pt x="221875" y="38071"/>
                    <a:pt x="222285" y="42634"/>
                  </a:cubicBezTo>
                  <a:lnTo>
                    <a:pt x="191938" y="42634"/>
                  </a:lnTo>
                  <a:cubicBezTo>
                    <a:pt x="192253" y="37881"/>
                    <a:pt x="193853" y="34100"/>
                    <a:pt x="196729" y="31271"/>
                  </a:cubicBezTo>
                  <a:lnTo>
                    <a:pt x="196729" y="31271"/>
                  </a:lnTo>
                  <a:close/>
                  <a:moveTo>
                    <a:pt x="287055" y="75019"/>
                  </a:moveTo>
                  <a:lnTo>
                    <a:pt x="287055" y="19"/>
                  </a:lnTo>
                  <a:lnTo>
                    <a:pt x="277892" y="19"/>
                  </a:lnTo>
                  <a:lnTo>
                    <a:pt x="277892" y="26927"/>
                  </a:lnTo>
                  <a:cubicBezTo>
                    <a:pt x="276292" y="24708"/>
                    <a:pt x="274206" y="22908"/>
                    <a:pt x="271653" y="21527"/>
                  </a:cubicBezTo>
                  <a:cubicBezTo>
                    <a:pt x="269091" y="20145"/>
                    <a:pt x="266186" y="19460"/>
                    <a:pt x="262909" y="19460"/>
                  </a:cubicBezTo>
                  <a:cubicBezTo>
                    <a:pt x="258432" y="19460"/>
                    <a:pt x="254394" y="20631"/>
                    <a:pt x="250784" y="22984"/>
                  </a:cubicBezTo>
                  <a:cubicBezTo>
                    <a:pt x="247174" y="25337"/>
                    <a:pt x="244459" y="28727"/>
                    <a:pt x="242649" y="33138"/>
                  </a:cubicBezTo>
                  <a:cubicBezTo>
                    <a:pt x="240840" y="37557"/>
                    <a:pt x="239935" y="42472"/>
                    <a:pt x="239935" y="47901"/>
                  </a:cubicBezTo>
                  <a:cubicBezTo>
                    <a:pt x="239935" y="53454"/>
                    <a:pt x="240925" y="58379"/>
                    <a:pt x="242926" y="62655"/>
                  </a:cubicBezTo>
                  <a:cubicBezTo>
                    <a:pt x="244926" y="66942"/>
                    <a:pt x="247736" y="70276"/>
                    <a:pt x="251365" y="72666"/>
                  </a:cubicBezTo>
                  <a:cubicBezTo>
                    <a:pt x="255003" y="75048"/>
                    <a:pt x="258985" y="76248"/>
                    <a:pt x="263319" y="76248"/>
                  </a:cubicBezTo>
                  <a:cubicBezTo>
                    <a:pt x="269996" y="76248"/>
                    <a:pt x="275063" y="73552"/>
                    <a:pt x="278511" y="68161"/>
                  </a:cubicBezTo>
                  <a:lnTo>
                    <a:pt x="278511" y="75019"/>
                  </a:lnTo>
                  <a:lnTo>
                    <a:pt x="287055" y="75019"/>
                  </a:lnTo>
                  <a:lnTo>
                    <a:pt x="287055" y="75019"/>
                  </a:lnTo>
                  <a:close/>
                  <a:moveTo>
                    <a:pt x="253517" y="32090"/>
                  </a:moveTo>
                  <a:cubicBezTo>
                    <a:pt x="256261" y="28747"/>
                    <a:pt x="259671" y="27080"/>
                    <a:pt x="263766" y="27080"/>
                  </a:cubicBezTo>
                  <a:cubicBezTo>
                    <a:pt x="267957" y="27080"/>
                    <a:pt x="271501" y="28823"/>
                    <a:pt x="274358" y="32299"/>
                  </a:cubicBezTo>
                  <a:cubicBezTo>
                    <a:pt x="277225" y="35776"/>
                    <a:pt x="278654" y="41234"/>
                    <a:pt x="278654" y="48673"/>
                  </a:cubicBezTo>
                  <a:cubicBezTo>
                    <a:pt x="278654" y="55426"/>
                    <a:pt x="277254" y="60446"/>
                    <a:pt x="274434" y="63741"/>
                  </a:cubicBezTo>
                  <a:cubicBezTo>
                    <a:pt x="271615" y="67037"/>
                    <a:pt x="268205" y="68685"/>
                    <a:pt x="264176" y="68685"/>
                  </a:cubicBezTo>
                  <a:cubicBezTo>
                    <a:pt x="260185" y="68685"/>
                    <a:pt x="256727" y="66951"/>
                    <a:pt x="253794" y="63513"/>
                  </a:cubicBezTo>
                  <a:cubicBezTo>
                    <a:pt x="250850" y="60074"/>
                    <a:pt x="249393" y="54874"/>
                    <a:pt x="249393" y="47911"/>
                  </a:cubicBezTo>
                  <a:cubicBezTo>
                    <a:pt x="249403" y="40700"/>
                    <a:pt x="250765" y="35433"/>
                    <a:pt x="253517" y="32090"/>
                  </a:cubicBezTo>
                  <a:lnTo>
                    <a:pt x="253517" y="32090"/>
                  </a:lnTo>
                  <a:close/>
                  <a:moveTo>
                    <a:pt x="341224" y="75019"/>
                  </a:moveTo>
                  <a:lnTo>
                    <a:pt x="341224" y="16078"/>
                  </a:lnTo>
                  <a:lnTo>
                    <a:pt x="380619" y="75019"/>
                  </a:lnTo>
                  <a:lnTo>
                    <a:pt x="390801" y="75019"/>
                  </a:lnTo>
                  <a:lnTo>
                    <a:pt x="390801" y="19"/>
                  </a:lnTo>
                  <a:lnTo>
                    <a:pt x="381286" y="19"/>
                  </a:lnTo>
                  <a:lnTo>
                    <a:pt x="381286" y="58903"/>
                  </a:lnTo>
                  <a:lnTo>
                    <a:pt x="341890" y="19"/>
                  </a:lnTo>
                  <a:lnTo>
                    <a:pt x="331708" y="19"/>
                  </a:lnTo>
                  <a:lnTo>
                    <a:pt x="331708" y="75019"/>
                  </a:lnTo>
                  <a:lnTo>
                    <a:pt x="341224" y="75019"/>
                  </a:lnTo>
                  <a:lnTo>
                    <a:pt x="341224" y="75019"/>
                  </a:lnTo>
                  <a:close/>
                  <a:moveTo>
                    <a:pt x="443598" y="75019"/>
                  </a:moveTo>
                  <a:lnTo>
                    <a:pt x="453219" y="75019"/>
                  </a:lnTo>
                  <a:cubicBezTo>
                    <a:pt x="452056" y="72933"/>
                    <a:pt x="451285" y="70761"/>
                    <a:pt x="450885" y="68485"/>
                  </a:cubicBezTo>
                  <a:cubicBezTo>
                    <a:pt x="450494" y="66227"/>
                    <a:pt x="450294" y="60798"/>
                    <a:pt x="450294" y="52245"/>
                  </a:cubicBezTo>
                  <a:lnTo>
                    <a:pt x="450294" y="39967"/>
                  </a:lnTo>
                  <a:cubicBezTo>
                    <a:pt x="450294" y="35871"/>
                    <a:pt x="450142" y="33042"/>
                    <a:pt x="449837" y="31471"/>
                  </a:cubicBezTo>
                  <a:cubicBezTo>
                    <a:pt x="449285" y="28946"/>
                    <a:pt x="448332" y="26861"/>
                    <a:pt x="446970" y="25203"/>
                  </a:cubicBezTo>
                  <a:cubicBezTo>
                    <a:pt x="445599" y="23555"/>
                    <a:pt x="443475" y="22184"/>
                    <a:pt x="440569" y="21088"/>
                  </a:cubicBezTo>
                  <a:cubicBezTo>
                    <a:pt x="437674" y="19993"/>
                    <a:pt x="433902" y="19450"/>
                    <a:pt x="429263" y="19450"/>
                  </a:cubicBezTo>
                  <a:cubicBezTo>
                    <a:pt x="424586" y="19450"/>
                    <a:pt x="420481" y="20079"/>
                    <a:pt x="416928" y="21365"/>
                  </a:cubicBezTo>
                  <a:cubicBezTo>
                    <a:pt x="413385" y="22641"/>
                    <a:pt x="410670" y="24470"/>
                    <a:pt x="408794" y="26832"/>
                  </a:cubicBezTo>
                  <a:cubicBezTo>
                    <a:pt x="406918" y="29204"/>
                    <a:pt x="405565" y="32318"/>
                    <a:pt x="404746" y="36166"/>
                  </a:cubicBezTo>
                  <a:lnTo>
                    <a:pt x="413747" y="37395"/>
                  </a:lnTo>
                  <a:cubicBezTo>
                    <a:pt x="414738" y="33547"/>
                    <a:pt x="416271" y="30852"/>
                    <a:pt x="418319" y="29337"/>
                  </a:cubicBezTo>
                  <a:cubicBezTo>
                    <a:pt x="420386" y="27823"/>
                    <a:pt x="423586" y="27061"/>
                    <a:pt x="427920" y="27061"/>
                  </a:cubicBezTo>
                  <a:cubicBezTo>
                    <a:pt x="432549" y="27061"/>
                    <a:pt x="436054" y="28099"/>
                    <a:pt x="438407" y="30185"/>
                  </a:cubicBezTo>
                  <a:cubicBezTo>
                    <a:pt x="440150" y="31718"/>
                    <a:pt x="441017" y="34357"/>
                    <a:pt x="441017" y="38110"/>
                  </a:cubicBezTo>
                  <a:cubicBezTo>
                    <a:pt x="441017" y="38452"/>
                    <a:pt x="440998" y="39253"/>
                    <a:pt x="440960" y="40519"/>
                  </a:cubicBezTo>
                  <a:cubicBezTo>
                    <a:pt x="437455" y="41748"/>
                    <a:pt x="431978" y="42796"/>
                    <a:pt x="424539" y="43691"/>
                  </a:cubicBezTo>
                  <a:cubicBezTo>
                    <a:pt x="420881" y="44129"/>
                    <a:pt x="418157" y="44596"/>
                    <a:pt x="416357" y="45072"/>
                  </a:cubicBezTo>
                  <a:cubicBezTo>
                    <a:pt x="413899" y="45749"/>
                    <a:pt x="411690" y="46768"/>
                    <a:pt x="409727" y="48092"/>
                  </a:cubicBezTo>
                  <a:cubicBezTo>
                    <a:pt x="407775" y="49425"/>
                    <a:pt x="406184" y="51178"/>
                    <a:pt x="404974" y="53388"/>
                  </a:cubicBezTo>
                  <a:cubicBezTo>
                    <a:pt x="403765" y="55578"/>
                    <a:pt x="403165" y="58017"/>
                    <a:pt x="403165" y="60684"/>
                  </a:cubicBezTo>
                  <a:cubicBezTo>
                    <a:pt x="403165" y="65218"/>
                    <a:pt x="404765" y="68942"/>
                    <a:pt x="407975" y="71857"/>
                  </a:cubicBezTo>
                  <a:cubicBezTo>
                    <a:pt x="411175" y="74781"/>
                    <a:pt x="415766" y="76238"/>
                    <a:pt x="421729" y="76238"/>
                  </a:cubicBezTo>
                  <a:cubicBezTo>
                    <a:pt x="425348" y="76238"/>
                    <a:pt x="428730" y="75638"/>
                    <a:pt x="431883" y="74447"/>
                  </a:cubicBezTo>
                  <a:cubicBezTo>
                    <a:pt x="435035" y="73257"/>
                    <a:pt x="438321" y="71209"/>
                    <a:pt x="441731" y="68304"/>
                  </a:cubicBezTo>
                  <a:cubicBezTo>
                    <a:pt x="442027" y="70866"/>
                    <a:pt x="442646" y="73104"/>
                    <a:pt x="443598" y="75019"/>
                  </a:cubicBezTo>
                  <a:lnTo>
                    <a:pt x="443598" y="75019"/>
                  </a:lnTo>
                  <a:lnTo>
                    <a:pt x="443598" y="75019"/>
                  </a:lnTo>
                  <a:close/>
                  <a:moveTo>
                    <a:pt x="440988" y="51121"/>
                  </a:moveTo>
                  <a:cubicBezTo>
                    <a:pt x="440988" y="55178"/>
                    <a:pt x="440493" y="58245"/>
                    <a:pt x="439512" y="60331"/>
                  </a:cubicBezTo>
                  <a:cubicBezTo>
                    <a:pt x="438207" y="63027"/>
                    <a:pt x="436178" y="65151"/>
                    <a:pt x="433416" y="66704"/>
                  </a:cubicBezTo>
                  <a:cubicBezTo>
                    <a:pt x="430654" y="68256"/>
                    <a:pt x="427501" y="69028"/>
                    <a:pt x="423958" y="69028"/>
                  </a:cubicBezTo>
                  <a:cubicBezTo>
                    <a:pt x="420376" y="69028"/>
                    <a:pt x="417652" y="68209"/>
                    <a:pt x="415804" y="66570"/>
                  </a:cubicBezTo>
                  <a:cubicBezTo>
                    <a:pt x="413947" y="64932"/>
                    <a:pt x="413014" y="62884"/>
                    <a:pt x="413014" y="60427"/>
                  </a:cubicBezTo>
                  <a:cubicBezTo>
                    <a:pt x="413014" y="58826"/>
                    <a:pt x="413442" y="57369"/>
                    <a:pt x="414290" y="56055"/>
                  </a:cubicBezTo>
                  <a:cubicBezTo>
                    <a:pt x="415147" y="54740"/>
                    <a:pt x="416357" y="53740"/>
                    <a:pt x="417928" y="53064"/>
                  </a:cubicBezTo>
                  <a:cubicBezTo>
                    <a:pt x="419491" y="52388"/>
                    <a:pt x="422167" y="51768"/>
                    <a:pt x="425958" y="51226"/>
                  </a:cubicBezTo>
                  <a:cubicBezTo>
                    <a:pt x="432645" y="50263"/>
                    <a:pt x="437655" y="49111"/>
                    <a:pt x="440998" y="47749"/>
                  </a:cubicBezTo>
                  <a:lnTo>
                    <a:pt x="440998" y="51121"/>
                  </a:lnTo>
                  <a:lnTo>
                    <a:pt x="440988" y="51121"/>
                  </a:lnTo>
                  <a:close/>
                  <a:moveTo>
                    <a:pt x="480641" y="67142"/>
                  </a:moveTo>
                  <a:cubicBezTo>
                    <a:pt x="479269" y="67142"/>
                    <a:pt x="478222" y="66923"/>
                    <a:pt x="477488" y="66475"/>
                  </a:cubicBezTo>
                  <a:cubicBezTo>
                    <a:pt x="476764" y="66027"/>
                    <a:pt x="476231" y="65437"/>
                    <a:pt x="475907" y="64684"/>
                  </a:cubicBezTo>
                  <a:cubicBezTo>
                    <a:pt x="475583" y="63932"/>
                    <a:pt x="475421" y="62236"/>
                    <a:pt x="475421" y="59617"/>
                  </a:cubicBezTo>
                  <a:lnTo>
                    <a:pt x="475421" y="27851"/>
                  </a:lnTo>
                  <a:lnTo>
                    <a:pt x="484680" y="27851"/>
                  </a:lnTo>
                  <a:lnTo>
                    <a:pt x="484680" y="20688"/>
                  </a:lnTo>
                  <a:lnTo>
                    <a:pt x="475421" y="20688"/>
                  </a:lnTo>
                  <a:lnTo>
                    <a:pt x="475421" y="1705"/>
                  </a:lnTo>
                  <a:lnTo>
                    <a:pt x="466258" y="7230"/>
                  </a:lnTo>
                  <a:lnTo>
                    <a:pt x="466258" y="20688"/>
                  </a:lnTo>
                  <a:lnTo>
                    <a:pt x="459505" y="20688"/>
                  </a:lnTo>
                  <a:lnTo>
                    <a:pt x="459505" y="27851"/>
                  </a:lnTo>
                  <a:lnTo>
                    <a:pt x="466258" y="27851"/>
                  </a:lnTo>
                  <a:lnTo>
                    <a:pt x="466258" y="59103"/>
                  </a:lnTo>
                  <a:cubicBezTo>
                    <a:pt x="466258" y="64627"/>
                    <a:pt x="466639" y="68256"/>
                    <a:pt x="467382" y="69980"/>
                  </a:cubicBezTo>
                  <a:cubicBezTo>
                    <a:pt x="468135" y="71704"/>
                    <a:pt x="469430" y="73085"/>
                    <a:pt x="471268" y="74143"/>
                  </a:cubicBezTo>
                  <a:cubicBezTo>
                    <a:pt x="473107" y="75200"/>
                    <a:pt x="475707" y="75733"/>
                    <a:pt x="479041" y="75733"/>
                  </a:cubicBezTo>
                  <a:cubicBezTo>
                    <a:pt x="481089" y="75733"/>
                    <a:pt x="483413" y="75457"/>
                    <a:pt x="485994" y="74914"/>
                  </a:cubicBezTo>
                  <a:lnTo>
                    <a:pt x="484661" y="66780"/>
                  </a:lnTo>
                  <a:cubicBezTo>
                    <a:pt x="483013" y="67018"/>
                    <a:pt x="481670" y="67142"/>
                    <a:pt x="480641" y="67142"/>
                  </a:cubicBezTo>
                  <a:lnTo>
                    <a:pt x="480641" y="67142"/>
                  </a:lnTo>
                  <a:lnTo>
                    <a:pt x="480641" y="67142"/>
                  </a:lnTo>
                  <a:close/>
                  <a:moveTo>
                    <a:pt x="502949" y="10601"/>
                  </a:moveTo>
                  <a:lnTo>
                    <a:pt x="502949" y="19"/>
                  </a:lnTo>
                  <a:lnTo>
                    <a:pt x="493738" y="19"/>
                  </a:lnTo>
                  <a:lnTo>
                    <a:pt x="493738" y="10601"/>
                  </a:lnTo>
                  <a:lnTo>
                    <a:pt x="502949" y="10601"/>
                  </a:lnTo>
                  <a:lnTo>
                    <a:pt x="502949" y="10601"/>
                  </a:lnTo>
                  <a:close/>
                  <a:moveTo>
                    <a:pt x="502949" y="75019"/>
                  </a:moveTo>
                  <a:lnTo>
                    <a:pt x="502949" y="20688"/>
                  </a:lnTo>
                  <a:lnTo>
                    <a:pt x="493738" y="20688"/>
                  </a:lnTo>
                  <a:lnTo>
                    <a:pt x="493738" y="75019"/>
                  </a:lnTo>
                  <a:lnTo>
                    <a:pt x="502949" y="75019"/>
                  </a:lnTo>
                  <a:lnTo>
                    <a:pt x="502949" y="75019"/>
                  </a:lnTo>
                  <a:close/>
                  <a:moveTo>
                    <a:pt x="520579" y="68923"/>
                  </a:moveTo>
                  <a:cubicBezTo>
                    <a:pt x="525266" y="73800"/>
                    <a:pt x="531419" y="76248"/>
                    <a:pt x="539020" y="76248"/>
                  </a:cubicBezTo>
                  <a:cubicBezTo>
                    <a:pt x="543763" y="76248"/>
                    <a:pt x="548135" y="75133"/>
                    <a:pt x="552145" y="72914"/>
                  </a:cubicBezTo>
                  <a:cubicBezTo>
                    <a:pt x="556155" y="70704"/>
                    <a:pt x="559203" y="67580"/>
                    <a:pt x="561308" y="63579"/>
                  </a:cubicBezTo>
                  <a:cubicBezTo>
                    <a:pt x="563404" y="59579"/>
                    <a:pt x="564452" y="54073"/>
                    <a:pt x="564452" y="47092"/>
                  </a:cubicBezTo>
                  <a:cubicBezTo>
                    <a:pt x="564452" y="38462"/>
                    <a:pt x="562080" y="31699"/>
                    <a:pt x="557336" y="26803"/>
                  </a:cubicBezTo>
                  <a:cubicBezTo>
                    <a:pt x="552602" y="21908"/>
                    <a:pt x="546487" y="19460"/>
                    <a:pt x="539020" y="19460"/>
                  </a:cubicBezTo>
                  <a:cubicBezTo>
                    <a:pt x="532305" y="19460"/>
                    <a:pt x="526609" y="21469"/>
                    <a:pt x="521932" y="25498"/>
                  </a:cubicBezTo>
                  <a:cubicBezTo>
                    <a:pt x="516341" y="30337"/>
                    <a:pt x="513540" y="37786"/>
                    <a:pt x="513540" y="47854"/>
                  </a:cubicBezTo>
                  <a:cubicBezTo>
                    <a:pt x="513531" y="57017"/>
                    <a:pt x="515874" y="64056"/>
                    <a:pt x="520579" y="68923"/>
                  </a:cubicBezTo>
                  <a:lnTo>
                    <a:pt x="520579" y="68923"/>
                  </a:lnTo>
                  <a:close/>
                  <a:moveTo>
                    <a:pt x="527552" y="32252"/>
                  </a:moveTo>
                  <a:cubicBezTo>
                    <a:pt x="530590" y="28804"/>
                    <a:pt x="534410" y="27080"/>
                    <a:pt x="539010" y="27080"/>
                  </a:cubicBezTo>
                  <a:cubicBezTo>
                    <a:pt x="543554" y="27080"/>
                    <a:pt x="547345" y="28813"/>
                    <a:pt x="550393" y="32271"/>
                  </a:cubicBezTo>
                  <a:cubicBezTo>
                    <a:pt x="553441" y="35738"/>
                    <a:pt x="554965" y="40824"/>
                    <a:pt x="554965" y="47549"/>
                  </a:cubicBezTo>
                  <a:cubicBezTo>
                    <a:pt x="554965" y="54674"/>
                    <a:pt x="553450" y="59988"/>
                    <a:pt x="550412" y="63465"/>
                  </a:cubicBezTo>
                  <a:cubicBezTo>
                    <a:pt x="547373" y="66942"/>
                    <a:pt x="543573" y="68685"/>
                    <a:pt x="539001" y="68685"/>
                  </a:cubicBezTo>
                  <a:cubicBezTo>
                    <a:pt x="534400" y="68685"/>
                    <a:pt x="530581" y="66951"/>
                    <a:pt x="527542" y="63484"/>
                  </a:cubicBezTo>
                  <a:cubicBezTo>
                    <a:pt x="524513" y="60027"/>
                    <a:pt x="522989" y="54816"/>
                    <a:pt x="522989" y="47854"/>
                  </a:cubicBezTo>
                  <a:cubicBezTo>
                    <a:pt x="522999" y="40891"/>
                    <a:pt x="524523" y="35690"/>
                    <a:pt x="527552" y="32252"/>
                  </a:cubicBezTo>
                  <a:lnTo>
                    <a:pt x="527552" y="32252"/>
                  </a:lnTo>
                  <a:close/>
                  <a:moveTo>
                    <a:pt x="584444" y="75019"/>
                  </a:moveTo>
                  <a:lnTo>
                    <a:pt x="584444" y="45349"/>
                  </a:lnTo>
                  <a:cubicBezTo>
                    <a:pt x="584444" y="38395"/>
                    <a:pt x="585864" y="33661"/>
                    <a:pt x="588721" y="31175"/>
                  </a:cubicBezTo>
                  <a:cubicBezTo>
                    <a:pt x="591569" y="28680"/>
                    <a:pt x="594951" y="27442"/>
                    <a:pt x="598865" y="27442"/>
                  </a:cubicBezTo>
                  <a:cubicBezTo>
                    <a:pt x="601323" y="27442"/>
                    <a:pt x="603456" y="27994"/>
                    <a:pt x="605295" y="29099"/>
                  </a:cubicBezTo>
                  <a:cubicBezTo>
                    <a:pt x="607114" y="30213"/>
                    <a:pt x="608381" y="31690"/>
                    <a:pt x="609095" y="33557"/>
                  </a:cubicBezTo>
                  <a:cubicBezTo>
                    <a:pt x="609810" y="35414"/>
                    <a:pt x="610172" y="38214"/>
                    <a:pt x="610172" y="41977"/>
                  </a:cubicBezTo>
                  <a:lnTo>
                    <a:pt x="610172" y="75028"/>
                  </a:lnTo>
                  <a:lnTo>
                    <a:pt x="619382" y="75028"/>
                  </a:lnTo>
                  <a:lnTo>
                    <a:pt x="619382" y="41615"/>
                  </a:lnTo>
                  <a:cubicBezTo>
                    <a:pt x="619382" y="37357"/>
                    <a:pt x="619201" y="34366"/>
                    <a:pt x="618868" y="32671"/>
                  </a:cubicBezTo>
                  <a:cubicBezTo>
                    <a:pt x="618315" y="30042"/>
                    <a:pt x="617363" y="27765"/>
                    <a:pt x="616001" y="25860"/>
                  </a:cubicBezTo>
                  <a:cubicBezTo>
                    <a:pt x="614629" y="23955"/>
                    <a:pt x="612581" y="22412"/>
                    <a:pt x="609838" y="21231"/>
                  </a:cubicBezTo>
                  <a:cubicBezTo>
                    <a:pt x="607095" y="20060"/>
                    <a:pt x="604085" y="19469"/>
                    <a:pt x="600808" y="19469"/>
                  </a:cubicBezTo>
                  <a:cubicBezTo>
                    <a:pt x="593274" y="19469"/>
                    <a:pt x="587512" y="22450"/>
                    <a:pt x="583521" y="28413"/>
                  </a:cubicBezTo>
                  <a:lnTo>
                    <a:pt x="583521" y="20688"/>
                  </a:lnTo>
                  <a:lnTo>
                    <a:pt x="575234" y="20688"/>
                  </a:lnTo>
                  <a:lnTo>
                    <a:pt x="575234" y="75019"/>
                  </a:lnTo>
                  <a:lnTo>
                    <a:pt x="584444" y="75019"/>
                  </a:lnTo>
                  <a:lnTo>
                    <a:pt x="584444" y="75019"/>
                  </a:lnTo>
                  <a:close/>
                  <a:moveTo>
                    <a:pt x="636899" y="71847"/>
                  </a:moveTo>
                  <a:cubicBezTo>
                    <a:pt x="640604" y="74781"/>
                    <a:pt x="645985" y="76248"/>
                    <a:pt x="653043" y="76248"/>
                  </a:cubicBezTo>
                  <a:cubicBezTo>
                    <a:pt x="657301" y="76248"/>
                    <a:pt x="661130" y="75505"/>
                    <a:pt x="664502" y="74019"/>
                  </a:cubicBezTo>
                  <a:cubicBezTo>
                    <a:pt x="667874" y="72542"/>
                    <a:pt x="670455" y="70437"/>
                    <a:pt x="672246" y="67732"/>
                  </a:cubicBezTo>
                  <a:cubicBezTo>
                    <a:pt x="674037" y="65018"/>
                    <a:pt x="674932" y="62132"/>
                    <a:pt x="674932" y="59065"/>
                  </a:cubicBezTo>
                  <a:cubicBezTo>
                    <a:pt x="674932" y="55921"/>
                    <a:pt x="674199" y="53302"/>
                    <a:pt x="672732" y="51187"/>
                  </a:cubicBezTo>
                  <a:cubicBezTo>
                    <a:pt x="671274" y="49063"/>
                    <a:pt x="669246" y="47454"/>
                    <a:pt x="666674" y="46349"/>
                  </a:cubicBezTo>
                  <a:cubicBezTo>
                    <a:pt x="664093" y="45244"/>
                    <a:pt x="659549" y="43815"/>
                    <a:pt x="653034" y="42082"/>
                  </a:cubicBezTo>
                  <a:cubicBezTo>
                    <a:pt x="648529" y="40853"/>
                    <a:pt x="645814" y="40062"/>
                    <a:pt x="644900" y="39729"/>
                  </a:cubicBezTo>
                  <a:cubicBezTo>
                    <a:pt x="643299" y="39081"/>
                    <a:pt x="642118" y="38262"/>
                    <a:pt x="641375" y="37271"/>
                  </a:cubicBezTo>
                  <a:cubicBezTo>
                    <a:pt x="640623" y="36309"/>
                    <a:pt x="640251" y="35233"/>
                    <a:pt x="640251" y="34042"/>
                  </a:cubicBezTo>
                  <a:cubicBezTo>
                    <a:pt x="640251" y="32166"/>
                    <a:pt x="641156" y="30528"/>
                    <a:pt x="642957" y="29128"/>
                  </a:cubicBezTo>
                  <a:cubicBezTo>
                    <a:pt x="644766" y="27727"/>
                    <a:pt x="647786" y="27032"/>
                    <a:pt x="652015" y="27032"/>
                  </a:cubicBezTo>
                  <a:cubicBezTo>
                    <a:pt x="655596" y="27032"/>
                    <a:pt x="658368" y="27813"/>
                    <a:pt x="660330" y="29385"/>
                  </a:cubicBezTo>
                  <a:cubicBezTo>
                    <a:pt x="662283" y="30947"/>
                    <a:pt x="663473" y="33138"/>
                    <a:pt x="663883" y="35938"/>
                  </a:cubicBezTo>
                  <a:lnTo>
                    <a:pt x="672884" y="34709"/>
                  </a:lnTo>
                  <a:cubicBezTo>
                    <a:pt x="672294" y="31194"/>
                    <a:pt x="671246" y="28385"/>
                    <a:pt x="669712" y="26289"/>
                  </a:cubicBezTo>
                  <a:cubicBezTo>
                    <a:pt x="668179" y="24184"/>
                    <a:pt x="665798" y="22527"/>
                    <a:pt x="662578" y="21307"/>
                  </a:cubicBezTo>
                  <a:cubicBezTo>
                    <a:pt x="659349" y="20079"/>
                    <a:pt x="655615" y="19469"/>
                    <a:pt x="651339" y="19469"/>
                  </a:cubicBezTo>
                  <a:cubicBezTo>
                    <a:pt x="648510" y="19469"/>
                    <a:pt x="645862" y="19831"/>
                    <a:pt x="643385" y="20565"/>
                  </a:cubicBezTo>
                  <a:cubicBezTo>
                    <a:pt x="640909" y="21298"/>
                    <a:pt x="638956" y="22193"/>
                    <a:pt x="637527" y="23251"/>
                  </a:cubicBezTo>
                  <a:cubicBezTo>
                    <a:pt x="635622" y="24613"/>
                    <a:pt x="634117" y="26327"/>
                    <a:pt x="632993" y="28385"/>
                  </a:cubicBezTo>
                  <a:cubicBezTo>
                    <a:pt x="631889" y="30451"/>
                    <a:pt x="631336" y="32690"/>
                    <a:pt x="631336" y="35119"/>
                  </a:cubicBezTo>
                  <a:cubicBezTo>
                    <a:pt x="631336" y="37776"/>
                    <a:pt x="632003" y="40205"/>
                    <a:pt x="633355" y="42405"/>
                  </a:cubicBezTo>
                  <a:cubicBezTo>
                    <a:pt x="634708" y="44615"/>
                    <a:pt x="636680" y="46330"/>
                    <a:pt x="639289" y="47577"/>
                  </a:cubicBezTo>
                  <a:cubicBezTo>
                    <a:pt x="641899" y="48825"/>
                    <a:pt x="646586" y="50292"/>
                    <a:pt x="653339" y="52007"/>
                  </a:cubicBezTo>
                  <a:cubicBezTo>
                    <a:pt x="658349" y="53264"/>
                    <a:pt x="661483" y="54302"/>
                    <a:pt x="662750" y="55121"/>
                  </a:cubicBezTo>
                  <a:cubicBezTo>
                    <a:pt x="664550" y="56312"/>
                    <a:pt x="665455" y="57950"/>
                    <a:pt x="665455" y="60036"/>
                  </a:cubicBezTo>
                  <a:cubicBezTo>
                    <a:pt x="665455" y="62351"/>
                    <a:pt x="664435" y="64380"/>
                    <a:pt x="662388" y="66104"/>
                  </a:cubicBezTo>
                  <a:cubicBezTo>
                    <a:pt x="660340" y="67828"/>
                    <a:pt x="657206" y="68685"/>
                    <a:pt x="652977" y="68685"/>
                  </a:cubicBezTo>
                  <a:cubicBezTo>
                    <a:pt x="648786" y="68685"/>
                    <a:pt x="645519" y="67704"/>
                    <a:pt x="643185" y="65761"/>
                  </a:cubicBezTo>
                  <a:cubicBezTo>
                    <a:pt x="640852" y="63818"/>
                    <a:pt x="639423" y="61017"/>
                    <a:pt x="638918" y="57369"/>
                  </a:cubicBezTo>
                  <a:lnTo>
                    <a:pt x="629812" y="58798"/>
                  </a:lnTo>
                  <a:cubicBezTo>
                    <a:pt x="630850" y="64560"/>
                    <a:pt x="633212" y="68904"/>
                    <a:pt x="636899" y="71847"/>
                  </a:cubicBezTo>
                  <a:lnTo>
                    <a:pt x="636899" y="718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D8443F85-C3D1-47AB-BA47-0CC8B80871D4}"/>
                </a:ext>
              </a:extLst>
            </p:cNvPr>
            <p:cNvSpPr/>
            <p:nvPr/>
          </p:nvSpPr>
          <p:spPr>
            <a:xfrm>
              <a:off x="-10522" y="3408977"/>
              <a:ext cx="1155172" cy="91116"/>
            </a:xfrm>
            <a:custGeom>
              <a:avLst/>
              <a:gdLst>
                <a:gd name="connsiteX0" fmla="*/ 55969 w 1155172"/>
                <a:gd name="connsiteY0" fmla="*/ 76276 h 91116"/>
                <a:gd name="connsiteX1" fmla="*/ 55969 w 1155172"/>
                <a:gd name="connsiteY1" fmla="*/ 67418 h 91116"/>
                <a:gd name="connsiteX2" fmla="*/ 9925 w 1155172"/>
                <a:gd name="connsiteY2" fmla="*/ 67418 h 91116"/>
                <a:gd name="connsiteX3" fmla="*/ 9925 w 1155172"/>
                <a:gd name="connsiteY3" fmla="*/ 41891 h 91116"/>
                <a:gd name="connsiteX4" fmla="*/ 51416 w 1155172"/>
                <a:gd name="connsiteY4" fmla="*/ 41891 h 91116"/>
                <a:gd name="connsiteX5" fmla="*/ 51416 w 1155172"/>
                <a:gd name="connsiteY5" fmla="*/ 33090 h 91116"/>
                <a:gd name="connsiteX6" fmla="*/ 9925 w 1155172"/>
                <a:gd name="connsiteY6" fmla="*/ 33090 h 91116"/>
                <a:gd name="connsiteX7" fmla="*/ 9925 w 1155172"/>
                <a:gd name="connsiteY7" fmla="*/ 10116 h 91116"/>
                <a:gd name="connsiteX8" fmla="*/ 54226 w 1155172"/>
                <a:gd name="connsiteY8" fmla="*/ 10116 h 91116"/>
                <a:gd name="connsiteX9" fmla="*/ 54226 w 1155172"/>
                <a:gd name="connsiteY9" fmla="*/ 1267 h 91116"/>
                <a:gd name="connsiteX10" fmla="*/ 0 w 1155172"/>
                <a:gd name="connsiteY10" fmla="*/ 1267 h 91116"/>
                <a:gd name="connsiteX11" fmla="*/ 0 w 1155172"/>
                <a:gd name="connsiteY11" fmla="*/ 76267 h 91116"/>
                <a:gd name="connsiteX12" fmla="*/ 55969 w 1155172"/>
                <a:gd name="connsiteY12" fmla="*/ 76267 h 91116"/>
                <a:gd name="connsiteX13" fmla="*/ 55969 w 1155172"/>
                <a:gd name="connsiteY13" fmla="*/ 76276 h 91116"/>
                <a:gd name="connsiteX14" fmla="*/ 112300 w 1155172"/>
                <a:gd name="connsiteY14" fmla="*/ 76276 h 91116"/>
                <a:gd name="connsiteX15" fmla="*/ 112300 w 1155172"/>
                <a:gd name="connsiteY15" fmla="*/ 1276 h 91116"/>
                <a:gd name="connsiteX16" fmla="*/ 103137 w 1155172"/>
                <a:gd name="connsiteY16" fmla="*/ 1276 h 91116"/>
                <a:gd name="connsiteX17" fmla="*/ 103137 w 1155172"/>
                <a:gd name="connsiteY17" fmla="*/ 28184 h 91116"/>
                <a:gd name="connsiteX18" fmla="*/ 96898 w 1155172"/>
                <a:gd name="connsiteY18" fmla="*/ 22784 h 91116"/>
                <a:gd name="connsiteX19" fmla="*/ 88154 w 1155172"/>
                <a:gd name="connsiteY19" fmla="*/ 20717 h 91116"/>
                <a:gd name="connsiteX20" fmla="*/ 76029 w 1155172"/>
                <a:gd name="connsiteY20" fmla="*/ 24241 h 91116"/>
                <a:gd name="connsiteX21" fmla="*/ 67894 w 1155172"/>
                <a:gd name="connsiteY21" fmla="*/ 34395 h 91116"/>
                <a:gd name="connsiteX22" fmla="*/ 65180 w 1155172"/>
                <a:gd name="connsiteY22" fmla="*/ 49159 h 91116"/>
                <a:gd name="connsiteX23" fmla="*/ 68170 w 1155172"/>
                <a:gd name="connsiteY23" fmla="*/ 63913 h 91116"/>
                <a:gd name="connsiteX24" fmla="*/ 76610 w 1155172"/>
                <a:gd name="connsiteY24" fmla="*/ 73924 h 91116"/>
                <a:gd name="connsiteX25" fmla="*/ 88554 w 1155172"/>
                <a:gd name="connsiteY25" fmla="*/ 77505 h 91116"/>
                <a:gd name="connsiteX26" fmla="*/ 103746 w 1155172"/>
                <a:gd name="connsiteY26" fmla="*/ 69418 h 91116"/>
                <a:gd name="connsiteX27" fmla="*/ 103746 w 1155172"/>
                <a:gd name="connsiteY27" fmla="*/ 76276 h 91116"/>
                <a:gd name="connsiteX28" fmla="*/ 112300 w 1155172"/>
                <a:gd name="connsiteY28" fmla="*/ 76276 h 91116"/>
                <a:gd name="connsiteX29" fmla="*/ 112300 w 1155172"/>
                <a:gd name="connsiteY29" fmla="*/ 76276 h 91116"/>
                <a:gd name="connsiteX30" fmla="*/ 78762 w 1155172"/>
                <a:gd name="connsiteY30" fmla="*/ 33347 h 91116"/>
                <a:gd name="connsiteX31" fmla="*/ 89021 w 1155172"/>
                <a:gd name="connsiteY31" fmla="*/ 28337 h 91116"/>
                <a:gd name="connsiteX32" fmla="*/ 99612 w 1155172"/>
                <a:gd name="connsiteY32" fmla="*/ 33557 h 91116"/>
                <a:gd name="connsiteX33" fmla="*/ 103908 w 1155172"/>
                <a:gd name="connsiteY33" fmla="*/ 49930 h 91116"/>
                <a:gd name="connsiteX34" fmla="*/ 99689 w 1155172"/>
                <a:gd name="connsiteY34" fmla="*/ 64999 h 91116"/>
                <a:gd name="connsiteX35" fmla="*/ 89430 w 1155172"/>
                <a:gd name="connsiteY35" fmla="*/ 69942 h 91116"/>
                <a:gd name="connsiteX36" fmla="*/ 79048 w 1155172"/>
                <a:gd name="connsiteY36" fmla="*/ 64770 h 91116"/>
                <a:gd name="connsiteX37" fmla="*/ 74647 w 1155172"/>
                <a:gd name="connsiteY37" fmla="*/ 49168 h 91116"/>
                <a:gd name="connsiteX38" fmla="*/ 78762 w 1155172"/>
                <a:gd name="connsiteY38" fmla="*/ 33347 h 91116"/>
                <a:gd name="connsiteX39" fmla="*/ 78762 w 1155172"/>
                <a:gd name="connsiteY39" fmla="*/ 33347 h 91116"/>
                <a:gd name="connsiteX40" fmla="*/ 170621 w 1155172"/>
                <a:gd name="connsiteY40" fmla="*/ 76276 h 91116"/>
                <a:gd name="connsiteX41" fmla="*/ 170621 w 1155172"/>
                <a:gd name="connsiteY41" fmla="*/ 21946 h 91116"/>
                <a:gd name="connsiteX42" fmla="*/ 161411 w 1155172"/>
                <a:gd name="connsiteY42" fmla="*/ 21946 h 91116"/>
                <a:gd name="connsiteX43" fmla="*/ 161411 w 1155172"/>
                <a:gd name="connsiteY43" fmla="*/ 51054 h 91116"/>
                <a:gd name="connsiteX44" fmla="*/ 159896 w 1155172"/>
                <a:gd name="connsiteY44" fmla="*/ 61665 h 91116"/>
                <a:gd name="connsiteX45" fmla="*/ 154753 w 1155172"/>
                <a:gd name="connsiteY45" fmla="*/ 67447 h 91116"/>
                <a:gd name="connsiteX46" fmla="*/ 146980 w 1155172"/>
                <a:gd name="connsiteY46" fmla="*/ 69571 h 91116"/>
                <a:gd name="connsiteX47" fmla="*/ 140018 w 1155172"/>
                <a:gd name="connsiteY47" fmla="*/ 67494 h 91116"/>
                <a:gd name="connsiteX48" fmla="*/ 136331 w 1155172"/>
                <a:gd name="connsiteY48" fmla="*/ 61789 h 91116"/>
                <a:gd name="connsiteX49" fmla="*/ 135769 w 1155172"/>
                <a:gd name="connsiteY49" fmla="*/ 52064 h 91116"/>
                <a:gd name="connsiteX50" fmla="*/ 135769 w 1155172"/>
                <a:gd name="connsiteY50" fmla="*/ 21936 h 91116"/>
                <a:gd name="connsiteX51" fmla="*/ 126559 w 1155172"/>
                <a:gd name="connsiteY51" fmla="*/ 21936 h 91116"/>
                <a:gd name="connsiteX52" fmla="*/ 126559 w 1155172"/>
                <a:gd name="connsiteY52" fmla="*/ 55597 h 91116"/>
                <a:gd name="connsiteX53" fmla="*/ 127121 w 1155172"/>
                <a:gd name="connsiteY53" fmla="*/ 64189 h 91116"/>
                <a:gd name="connsiteX54" fmla="*/ 129959 w 1155172"/>
                <a:gd name="connsiteY54" fmla="*/ 71018 h 91116"/>
                <a:gd name="connsiteX55" fmla="*/ 136150 w 1155172"/>
                <a:gd name="connsiteY55" fmla="*/ 75648 h 91116"/>
                <a:gd name="connsiteX56" fmla="*/ 145132 w 1155172"/>
                <a:gd name="connsiteY56" fmla="*/ 77486 h 91116"/>
                <a:gd name="connsiteX57" fmla="*/ 162373 w 1155172"/>
                <a:gd name="connsiteY57" fmla="*/ 68275 h 91116"/>
                <a:gd name="connsiteX58" fmla="*/ 162373 w 1155172"/>
                <a:gd name="connsiteY58" fmla="*/ 76257 h 91116"/>
                <a:gd name="connsiteX59" fmla="*/ 170621 w 1155172"/>
                <a:gd name="connsiteY59" fmla="*/ 76257 h 91116"/>
                <a:gd name="connsiteX60" fmla="*/ 170621 w 1155172"/>
                <a:gd name="connsiteY60" fmla="*/ 76276 h 91116"/>
                <a:gd name="connsiteX61" fmla="*/ 215894 w 1155172"/>
                <a:gd name="connsiteY61" fmla="*/ 66599 h 91116"/>
                <a:gd name="connsiteX62" fmla="*/ 206835 w 1155172"/>
                <a:gd name="connsiteY62" fmla="*/ 69933 h 91116"/>
                <a:gd name="connsiteX63" fmla="*/ 195891 w 1155172"/>
                <a:gd name="connsiteY63" fmla="*/ 64970 h 91116"/>
                <a:gd name="connsiteX64" fmla="*/ 191700 w 1155172"/>
                <a:gd name="connsiteY64" fmla="*/ 49063 h 91116"/>
                <a:gd name="connsiteX65" fmla="*/ 196053 w 1155172"/>
                <a:gd name="connsiteY65" fmla="*/ 33280 h 91116"/>
                <a:gd name="connsiteX66" fmla="*/ 207359 w 1155172"/>
                <a:gd name="connsiteY66" fmla="*/ 28299 h 91116"/>
                <a:gd name="connsiteX67" fmla="*/ 215208 w 1155172"/>
                <a:gd name="connsiteY67" fmla="*/ 31061 h 91116"/>
                <a:gd name="connsiteX68" fmla="*/ 219742 w 1155172"/>
                <a:gd name="connsiteY68" fmla="*/ 39291 h 91116"/>
                <a:gd name="connsiteX69" fmla="*/ 228695 w 1155172"/>
                <a:gd name="connsiteY69" fmla="*/ 37919 h 91116"/>
                <a:gd name="connsiteX70" fmla="*/ 221485 w 1155172"/>
                <a:gd name="connsiteY70" fmla="*/ 25203 h 91116"/>
                <a:gd name="connsiteX71" fmla="*/ 207007 w 1155172"/>
                <a:gd name="connsiteY71" fmla="*/ 20726 h 91116"/>
                <a:gd name="connsiteX72" fmla="*/ 194034 w 1155172"/>
                <a:gd name="connsiteY72" fmla="*/ 24022 h 91116"/>
                <a:gd name="connsiteX73" fmla="*/ 185156 w 1155172"/>
                <a:gd name="connsiteY73" fmla="*/ 33928 h 91116"/>
                <a:gd name="connsiteX74" fmla="*/ 182242 w 1155172"/>
                <a:gd name="connsiteY74" fmla="*/ 49320 h 91116"/>
                <a:gd name="connsiteX75" fmla="*/ 189024 w 1155172"/>
                <a:gd name="connsiteY75" fmla="*/ 70218 h 91116"/>
                <a:gd name="connsiteX76" fmla="*/ 206959 w 1155172"/>
                <a:gd name="connsiteY76" fmla="*/ 77514 h 91116"/>
                <a:gd name="connsiteX77" fmla="*/ 221971 w 1155172"/>
                <a:gd name="connsiteY77" fmla="*/ 72209 h 91116"/>
                <a:gd name="connsiteX78" fmla="*/ 229572 w 1155172"/>
                <a:gd name="connsiteY78" fmla="*/ 57560 h 91116"/>
                <a:gd name="connsiteX79" fmla="*/ 220513 w 1155172"/>
                <a:gd name="connsiteY79" fmla="*/ 56378 h 91116"/>
                <a:gd name="connsiteX80" fmla="*/ 215894 w 1155172"/>
                <a:gd name="connsiteY80" fmla="*/ 66599 h 91116"/>
                <a:gd name="connsiteX81" fmla="*/ 215894 w 1155172"/>
                <a:gd name="connsiteY81" fmla="*/ 66599 h 91116"/>
                <a:gd name="connsiteX82" fmla="*/ 274730 w 1155172"/>
                <a:gd name="connsiteY82" fmla="*/ 76276 h 91116"/>
                <a:gd name="connsiteX83" fmla="*/ 284350 w 1155172"/>
                <a:gd name="connsiteY83" fmla="*/ 76276 h 91116"/>
                <a:gd name="connsiteX84" fmla="*/ 282016 w 1155172"/>
                <a:gd name="connsiteY84" fmla="*/ 69742 h 91116"/>
                <a:gd name="connsiteX85" fmla="*/ 281426 w 1155172"/>
                <a:gd name="connsiteY85" fmla="*/ 53502 h 91116"/>
                <a:gd name="connsiteX86" fmla="*/ 281426 w 1155172"/>
                <a:gd name="connsiteY86" fmla="*/ 41224 h 91116"/>
                <a:gd name="connsiteX87" fmla="*/ 280968 w 1155172"/>
                <a:gd name="connsiteY87" fmla="*/ 32728 h 91116"/>
                <a:gd name="connsiteX88" fmla="*/ 278101 w 1155172"/>
                <a:gd name="connsiteY88" fmla="*/ 26460 h 91116"/>
                <a:gd name="connsiteX89" fmla="*/ 271710 w 1155172"/>
                <a:gd name="connsiteY89" fmla="*/ 22346 h 91116"/>
                <a:gd name="connsiteX90" fmla="*/ 260404 w 1155172"/>
                <a:gd name="connsiteY90" fmla="*/ 20707 h 91116"/>
                <a:gd name="connsiteX91" fmla="*/ 248079 w 1155172"/>
                <a:gd name="connsiteY91" fmla="*/ 22622 h 91116"/>
                <a:gd name="connsiteX92" fmla="*/ 239944 w 1155172"/>
                <a:gd name="connsiteY92" fmla="*/ 28089 h 91116"/>
                <a:gd name="connsiteX93" fmla="*/ 235906 w 1155172"/>
                <a:gd name="connsiteY93" fmla="*/ 37424 h 91116"/>
                <a:gd name="connsiteX94" fmla="*/ 244907 w 1155172"/>
                <a:gd name="connsiteY94" fmla="*/ 38652 h 91116"/>
                <a:gd name="connsiteX95" fmla="*/ 249479 w 1155172"/>
                <a:gd name="connsiteY95" fmla="*/ 30594 h 91116"/>
                <a:gd name="connsiteX96" fmla="*/ 259070 w 1155172"/>
                <a:gd name="connsiteY96" fmla="*/ 28318 h 91116"/>
                <a:gd name="connsiteX97" fmla="*/ 269558 w 1155172"/>
                <a:gd name="connsiteY97" fmla="*/ 31442 h 91116"/>
                <a:gd name="connsiteX98" fmla="*/ 272167 w 1155172"/>
                <a:gd name="connsiteY98" fmla="*/ 39367 h 91116"/>
                <a:gd name="connsiteX99" fmla="*/ 272120 w 1155172"/>
                <a:gd name="connsiteY99" fmla="*/ 41777 h 91116"/>
                <a:gd name="connsiteX100" fmla="*/ 255699 w 1155172"/>
                <a:gd name="connsiteY100" fmla="*/ 44948 h 91116"/>
                <a:gd name="connsiteX101" fmla="*/ 247517 w 1155172"/>
                <a:gd name="connsiteY101" fmla="*/ 46330 h 91116"/>
                <a:gd name="connsiteX102" fmla="*/ 240887 w 1155172"/>
                <a:gd name="connsiteY102" fmla="*/ 49349 h 91116"/>
                <a:gd name="connsiteX103" fmla="*/ 236125 w 1155172"/>
                <a:gd name="connsiteY103" fmla="*/ 54645 h 91116"/>
                <a:gd name="connsiteX104" fmla="*/ 234315 w 1155172"/>
                <a:gd name="connsiteY104" fmla="*/ 61941 h 91116"/>
                <a:gd name="connsiteX105" fmla="*/ 239125 w 1155172"/>
                <a:gd name="connsiteY105" fmla="*/ 73114 h 91116"/>
                <a:gd name="connsiteX106" fmla="*/ 252889 w 1155172"/>
                <a:gd name="connsiteY106" fmla="*/ 77495 h 91116"/>
                <a:gd name="connsiteX107" fmla="*/ 263042 w 1155172"/>
                <a:gd name="connsiteY107" fmla="*/ 75705 h 91116"/>
                <a:gd name="connsiteX108" fmla="*/ 272891 w 1155172"/>
                <a:gd name="connsiteY108" fmla="*/ 69561 h 91116"/>
                <a:gd name="connsiteX109" fmla="*/ 274730 w 1155172"/>
                <a:gd name="connsiteY109" fmla="*/ 76276 h 91116"/>
                <a:gd name="connsiteX110" fmla="*/ 274730 w 1155172"/>
                <a:gd name="connsiteY110" fmla="*/ 76276 h 91116"/>
                <a:gd name="connsiteX111" fmla="*/ 274730 w 1155172"/>
                <a:gd name="connsiteY111" fmla="*/ 76276 h 91116"/>
                <a:gd name="connsiteX112" fmla="*/ 272120 w 1155172"/>
                <a:gd name="connsiteY112" fmla="*/ 52378 h 91116"/>
                <a:gd name="connsiteX113" fmla="*/ 270634 w 1155172"/>
                <a:gd name="connsiteY113" fmla="*/ 61589 h 91116"/>
                <a:gd name="connsiteX114" fmla="*/ 264547 w 1155172"/>
                <a:gd name="connsiteY114" fmla="*/ 67961 h 91116"/>
                <a:gd name="connsiteX115" fmla="*/ 255079 w 1155172"/>
                <a:gd name="connsiteY115" fmla="*/ 70285 h 91116"/>
                <a:gd name="connsiteX116" fmla="*/ 246917 w 1155172"/>
                <a:gd name="connsiteY116" fmla="*/ 67828 h 91116"/>
                <a:gd name="connsiteX117" fmla="*/ 244135 w 1155172"/>
                <a:gd name="connsiteY117" fmla="*/ 61684 h 91116"/>
                <a:gd name="connsiteX118" fmla="*/ 245412 w 1155172"/>
                <a:gd name="connsiteY118" fmla="*/ 57312 h 91116"/>
                <a:gd name="connsiteX119" fmla="*/ 249041 w 1155172"/>
                <a:gd name="connsiteY119" fmla="*/ 54321 h 91116"/>
                <a:gd name="connsiteX120" fmla="*/ 257070 w 1155172"/>
                <a:gd name="connsiteY120" fmla="*/ 52483 h 91116"/>
                <a:gd name="connsiteX121" fmla="*/ 272110 w 1155172"/>
                <a:gd name="connsiteY121" fmla="*/ 49006 h 91116"/>
                <a:gd name="connsiteX122" fmla="*/ 272110 w 1155172"/>
                <a:gd name="connsiteY122" fmla="*/ 52378 h 91116"/>
                <a:gd name="connsiteX123" fmla="*/ 272120 w 1155172"/>
                <a:gd name="connsiteY123" fmla="*/ 52378 h 91116"/>
                <a:gd name="connsiteX124" fmla="*/ 311763 w 1155172"/>
                <a:gd name="connsiteY124" fmla="*/ 68399 h 91116"/>
                <a:gd name="connsiteX125" fmla="*/ 308620 w 1155172"/>
                <a:gd name="connsiteY125" fmla="*/ 67732 h 91116"/>
                <a:gd name="connsiteX126" fmla="*/ 307029 w 1155172"/>
                <a:gd name="connsiteY126" fmla="*/ 65942 h 91116"/>
                <a:gd name="connsiteX127" fmla="*/ 306543 w 1155172"/>
                <a:gd name="connsiteY127" fmla="*/ 60874 h 91116"/>
                <a:gd name="connsiteX128" fmla="*/ 306543 w 1155172"/>
                <a:gd name="connsiteY128" fmla="*/ 29108 h 91116"/>
                <a:gd name="connsiteX129" fmla="*/ 315801 w 1155172"/>
                <a:gd name="connsiteY129" fmla="*/ 29108 h 91116"/>
                <a:gd name="connsiteX130" fmla="*/ 315801 w 1155172"/>
                <a:gd name="connsiteY130" fmla="*/ 21946 h 91116"/>
                <a:gd name="connsiteX131" fmla="*/ 306543 w 1155172"/>
                <a:gd name="connsiteY131" fmla="*/ 21946 h 91116"/>
                <a:gd name="connsiteX132" fmla="*/ 306543 w 1155172"/>
                <a:gd name="connsiteY132" fmla="*/ 2962 h 91116"/>
                <a:gd name="connsiteX133" fmla="*/ 297390 w 1155172"/>
                <a:gd name="connsiteY133" fmla="*/ 8487 h 91116"/>
                <a:gd name="connsiteX134" fmla="*/ 297390 w 1155172"/>
                <a:gd name="connsiteY134" fmla="*/ 21946 h 91116"/>
                <a:gd name="connsiteX135" fmla="*/ 290636 w 1155172"/>
                <a:gd name="connsiteY135" fmla="*/ 21946 h 91116"/>
                <a:gd name="connsiteX136" fmla="*/ 290636 w 1155172"/>
                <a:gd name="connsiteY136" fmla="*/ 29108 h 91116"/>
                <a:gd name="connsiteX137" fmla="*/ 297390 w 1155172"/>
                <a:gd name="connsiteY137" fmla="*/ 29108 h 91116"/>
                <a:gd name="connsiteX138" fmla="*/ 297390 w 1155172"/>
                <a:gd name="connsiteY138" fmla="*/ 60360 h 91116"/>
                <a:gd name="connsiteX139" fmla="*/ 298514 w 1155172"/>
                <a:gd name="connsiteY139" fmla="*/ 71238 h 91116"/>
                <a:gd name="connsiteX140" fmla="*/ 302400 w 1155172"/>
                <a:gd name="connsiteY140" fmla="*/ 75400 h 91116"/>
                <a:gd name="connsiteX141" fmla="*/ 310172 w 1155172"/>
                <a:gd name="connsiteY141" fmla="*/ 76991 h 91116"/>
                <a:gd name="connsiteX142" fmla="*/ 317135 w 1155172"/>
                <a:gd name="connsiteY142" fmla="*/ 76171 h 91116"/>
                <a:gd name="connsiteX143" fmla="*/ 315801 w 1155172"/>
                <a:gd name="connsiteY143" fmla="*/ 68037 h 91116"/>
                <a:gd name="connsiteX144" fmla="*/ 311763 w 1155172"/>
                <a:gd name="connsiteY144" fmla="*/ 68399 h 91116"/>
                <a:gd name="connsiteX145" fmla="*/ 311763 w 1155172"/>
                <a:gd name="connsiteY145" fmla="*/ 68399 h 91116"/>
                <a:gd name="connsiteX146" fmla="*/ 311763 w 1155172"/>
                <a:gd name="connsiteY146" fmla="*/ 68399 h 91116"/>
                <a:gd name="connsiteX147" fmla="*/ 334070 w 1155172"/>
                <a:gd name="connsiteY147" fmla="*/ 11859 h 91116"/>
                <a:gd name="connsiteX148" fmla="*/ 334070 w 1155172"/>
                <a:gd name="connsiteY148" fmla="*/ 1276 h 91116"/>
                <a:gd name="connsiteX149" fmla="*/ 324860 w 1155172"/>
                <a:gd name="connsiteY149" fmla="*/ 1276 h 91116"/>
                <a:gd name="connsiteX150" fmla="*/ 324860 w 1155172"/>
                <a:gd name="connsiteY150" fmla="*/ 11859 h 91116"/>
                <a:gd name="connsiteX151" fmla="*/ 334070 w 1155172"/>
                <a:gd name="connsiteY151" fmla="*/ 11859 h 91116"/>
                <a:gd name="connsiteX152" fmla="*/ 334070 w 1155172"/>
                <a:gd name="connsiteY152" fmla="*/ 11859 h 91116"/>
                <a:gd name="connsiteX153" fmla="*/ 334070 w 1155172"/>
                <a:gd name="connsiteY153" fmla="*/ 76276 h 91116"/>
                <a:gd name="connsiteX154" fmla="*/ 334070 w 1155172"/>
                <a:gd name="connsiteY154" fmla="*/ 21946 h 91116"/>
                <a:gd name="connsiteX155" fmla="*/ 324860 w 1155172"/>
                <a:gd name="connsiteY155" fmla="*/ 21946 h 91116"/>
                <a:gd name="connsiteX156" fmla="*/ 324860 w 1155172"/>
                <a:gd name="connsiteY156" fmla="*/ 76276 h 91116"/>
                <a:gd name="connsiteX157" fmla="*/ 334070 w 1155172"/>
                <a:gd name="connsiteY157" fmla="*/ 76276 h 91116"/>
                <a:gd name="connsiteX158" fmla="*/ 334070 w 1155172"/>
                <a:gd name="connsiteY158" fmla="*/ 76276 h 91116"/>
                <a:gd name="connsiteX159" fmla="*/ 351692 w 1155172"/>
                <a:gd name="connsiteY159" fmla="*/ 70180 h 91116"/>
                <a:gd name="connsiteX160" fmla="*/ 370142 w 1155172"/>
                <a:gd name="connsiteY160" fmla="*/ 77505 h 91116"/>
                <a:gd name="connsiteX161" fmla="*/ 383257 w 1155172"/>
                <a:gd name="connsiteY161" fmla="*/ 74171 h 91116"/>
                <a:gd name="connsiteX162" fmla="*/ 392411 w 1155172"/>
                <a:gd name="connsiteY162" fmla="*/ 64837 h 91116"/>
                <a:gd name="connsiteX163" fmla="*/ 395564 w 1155172"/>
                <a:gd name="connsiteY163" fmla="*/ 48349 h 91116"/>
                <a:gd name="connsiteX164" fmla="*/ 388449 w 1155172"/>
                <a:gd name="connsiteY164" fmla="*/ 28061 h 91116"/>
                <a:gd name="connsiteX165" fmla="*/ 370132 w 1155172"/>
                <a:gd name="connsiteY165" fmla="*/ 20717 h 91116"/>
                <a:gd name="connsiteX166" fmla="*/ 353044 w 1155172"/>
                <a:gd name="connsiteY166" fmla="*/ 26756 h 91116"/>
                <a:gd name="connsiteX167" fmla="*/ 344653 w 1155172"/>
                <a:gd name="connsiteY167" fmla="*/ 49111 h 91116"/>
                <a:gd name="connsiteX168" fmla="*/ 351692 w 1155172"/>
                <a:gd name="connsiteY168" fmla="*/ 70180 h 91116"/>
                <a:gd name="connsiteX169" fmla="*/ 351692 w 1155172"/>
                <a:gd name="connsiteY169" fmla="*/ 70180 h 91116"/>
                <a:gd name="connsiteX170" fmla="*/ 358683 w 1155172"/>
                <a:gd name="connsiteY170" fmla="*/ 33509 h 91116"/>
                <a:gd name="connsiteX171" fmla="*/ 370142 w 1155172"/>
                <a:gd name="connsiteY171" fmla="*/ 28337 h 91116"/>
                <a:gd name="connsiteX172" fmla="*/ 381524 w 1155172"/>
                <a:gd name="connsiteY172" fmla="*/ 33528 h 91116"/>
                <a:gd name="connsiteX173" fmla="*/ 386105 w 1155172"/>
                <a:gd name="connsiteY173" fmla="*/ 48797 h 91116"/>
                <a:gd name="connsiteX174" fmla="*/ 381552 w 1155172"/>
                <a:gd name="connsiteY174" fmla="*/ 64713 h 91116"/>
                <a:gd name="connsiteX175" fmla="*/ 370142 w 1155172"/>
                <a:gd name="connsiteY175" fmla="*/ 69933 h 91116"/>
                <a:gd name="connsiteX176" fmla="*/ 358683 w 1155172"/>
                <a:gd name="connsiteY176" fmla="*/ 64732 h 91116"/>
                <a:gd name="connsiteX177" fmla="*/ 354130 w 1155172"/>
                <a:gd name="connsiteY177" fmla="*/ 49101 h 91116"/>
                <a:gd name="connsiteX178" fmla="*/ 358683 w 1155172"/>
                <a:gd name="connsiteY178" fmla="*/ 33509 h 91116"/>
                <a:gd name="connsiteX179" fmla="*/ 358683 w 1155172"/>
                <a:gd name="connsiteY179" fmla="*/ 33509 h 91116"/>
                <a:gd name="connsiteX180" fmla="*/ 415566 w 1155172"/>
                <a:gd name="connsiteY180" fmla="*/ 76276 h 91116"/>
                <a:gd name="connsiteX181" fmla="*/ 415566 w 1155172"/>
                <a:gd name="connsiteY181" fmla="*/ 46606 h 91116"/>
                <a:gd name="connsiteX182" fmla="*/ 419833 w 1155172"/>
                <a:gd name="connsiteY182" fmla="*/ 32433 h 91116"/>
                <a:gd name="connsiteX183" fmla="*/ 429987 w 1155172"/>
                <a:gd name="connsiteY183" fmla="*/ 28699 h 91116"/>
                <a:gd name="connsiteX184" fmla="*/ 436407 w 1155172"/>
                <a:gd name="connsiteY184" fmla="*/ 30356 h 91116"/>
                <a:gd name="connsiteX185" fmla="*/ 440217 w 1155172"/>
                <a:gd name="connsiteY185" fmla="*/ 34814 h 91116"/>
                <a:gd name="connsiteX186" fmla="*/ 441293 w 1155172"/>
                <a:gd name="connsiteY186" fmla="*/ 43234 h 91116"/>
                <a:gd name="connsiteX187" fmla="*/ 441293 w 1155172"/>
                <a:gd name="connsiteY187" fmla="*/ 76286 h 91116"/>
                <a:gd name="connsiteX188" fmla="*/ 450504 w 1155172"/>
                <a:gd name="connsiteY188" fmla="*/ 76286 h 91116"/>
                <a:gd name="connsiteX189" fmla="*/ 450504 w 1155172"/>
                <a:gd name="connsiteY189" fmla="*/ 42872 h 91116"/>
                <a:gd name="connsiteX190" fmla="*/ 449990 w 1155172"/>
                <a:gd name="connsiteY190" fmla="*/ 33928 h 91116"/>
                <a:gd name="connsiteX191" fmla="*/ 447123 w 1155172"/>
                <a:gd name="connsiteY191" fmla="*/ 27118 h 91116"/>
                <a:gd name="connsiteX192" fmla="*/ 440960 w 1155172"/>
                <a:gd name="connsiteY192" fmla="*/ 22489 h 91116"/>
                <a:gd name="connsiteX193" fmla="*/ 431930 w 1155172"/>
                <a:gd name="connsiteY193" fmla="*/ 20726 h 91116"/>
                <a:gd name="connsiteX194" fmla="*/ 414642 w 1155172"/>
                <a:gd name="connsiteY194" fmla="*/ 29670 h 91116"/>
                <a:gd name="connsiteX195" fmla="*/ 414642 w 1155172"/>
                <a:gd name="connsiteY195" fmla="*/ 21946 h 91116"/>
                <a:gd name="connsiteX196" fmla="*/ 406356 w 1155172"/>
                <a:gd name="connsiteY196" fmla="*/ 21946 h 91116"/>
                <a:gd name="connsiteX197" fmla="*/ 406356 w 1155172"/>
                <a:gd name="connsiteY197" fmla="*/ 76276 h 91116"/>
                <a:gd name="connsiteX198" fmla="*/ 415566 w 1155172"/>
                <a:gd name="connsiteY198" fmla="*/ 76276 h 91116"/>
                <a:gd name="connsiteX199" fmla="*/ 415566 w 1155172"/>
                <a:gd name="connsiteY199" fmla="*/ 76276 h 91116"/>
                <a:gd name="connsiteX200" fmla="*/ 501929 w 1155172"/>
                <a:gd name="connsiteY200" fmla="*/ 76276 h 91116"/>
                <a:gd name="connsiteX201" fmla="*/ 511550 w 1155172"/>
                <a:gd name="connsiteY201" fmla="*/ 76276 h 91116"/>
                <a:gd name="connsiteX202" fmla="*/ 509216 w 1155172"/>
                <a:gd name="connsiteY202" fmla="*/ 69742 h 91116"/>
                <a:gd name="connsiteX203" fmla="*/ 508625 w 1155172"/>
                <a:gd name="connsiteY203" fmla="*/ 53502 h 91116"/>
                <a:gd name="connsiteX204" fmla="*/ 508625 w 1155172"/>
                <a:gd name="connsiteY204" fmla="*/ 41224 h 91116"/>
                <a:gd name="connsiteX205" fmla="*/ 508168 w 1155172"/>
                <a:gd name="connsiteY205" fmla="*/ 32728 h 91116"/>
                <a:gd name="connsiteX206" fmla="*/ 505301 w 1155172"/>
                <a:gd name="connsiteY206" fmla="*/ 26460 h 91116"/>
                <a:gd name="connsiteX207" fmla="*/ 498910 w 1155172"/>
                <a:gd name="connsiteY207" fmla="*/ 22346 h 91116"/>
                <a:gd name="connsiteX208" fmla="*/ 487604 w 1155172"/>
                <a:gd name="connsiteY208" fmla="*/ 20707 h 91116"/>
                <a:gd name="connsiteX209" fmla="*/ 475278 w 1155172"/>
                <a:gd name="connsiteY209" fmla="*/ 22622 h 91116"/>
                <a:gd name="connsiteX210" fmla="*/ 467144 w 1155172"/>
                <a:gd name="connsiteY210" fmla="*/ 28089 h 91116"/>
                <a:gd name="connsiteX211" fmla="*/ 463106 w 1155172"/>
                <a:gd name="connsiteY211" fmla="*/ 37424 h 91116"/>
                <a:gd name="connsiteX212" fmla="*/ 472107 w 1155172"/>
                <a:gd name="connsiteY212" fmla="*/ 38652 h 91116"/>
                <a:gd name="connsiteX213" fmla="*/ 476679 w 1155172"/>
                <a:gd name="connsiteY213" fmla="*/ 30594 h 91116"/>
                <a:gd name="connsiteX214" fmla="*/ 486270 w 1155172"/>
                <a:gd name="connsiteY214" fmla="*/ 28318 h 91116"/>
                <a:gd name="connsiteX215" fmla="*/ 496757 w 1155172"/>
                <a:gd name="connsiteY215" fmla="*/ 31442 h 91116"/>
                <a:gd name="connsiteX216" fmla="*/ 499367 w 1155172"/>
                <a:gd name="connsiteY216" fmla="*/ 39367 h 91116"/>
                <a:gd name="connsiteX217" fmla="*/ 499320 w 1155172"/>
                <a:gd name="connsiteY217" fmla="*/ 41777 h 91116"/>
                <a:gd name="connsiteX218" fmla="*/ 482898 w 1155172"/>
                <a:gd name="connsiteY218" fmla="*/ 44948 h 91116"/>
                <a:gd name="connsiteX219" fmla="*/ 474716 w 1155172"/>
                <a:gd name="connsiteY219" fmla="*/ 46330 h 91116"/>
                <a:gd name="connsiteX220" fmla="*/ 468087 w 1155172"/>
                <a:gd name="connsiteY220" fmla="*/ 49349 h 91116"/>
                <a:gd name="connsiteX221" fmla="*/ 463325 w 1155172"/>
                <a:gd name="connsiteY221" fmla="*/ 54645 h 91116"/>
                <a:gd name="connsiteX222" fmla="*/ 461515 w 1155172"/>
                <a:gd name="connsiteY222" fmla="*/ 61941 h 91116"/>
                <a:gd name="connsiteX223" fmla="*/ 466325 w 1155172"/>
                <a:gd name="connsiteY223" fmla="*/ 73114 h 91116"/>
                <a:gd name="connsiteX224" fmla="*/ 480089 w 1155172"/>
                <a:gd name="connsiteY224" fmla="*/ 77495 h 91116"/>
                <a:gd name="connsiteX225" fmla="*/ 490242 w 1155172"/>
                <a:gd name="connsiteY225" fmla="*/ 75705 h 91116"/>
                <a:gd name="connsiteX226" fmla="*/ 500091 w 1155172"/>
                <a:gd name="connsiteY226" fmla="*/ 69561 h 91116"/>
                <a:gd name="connsiteX227" fmla="*/ 501929 w 1155172"/>
                <a:gd name="connsiteY227" fmla="*/ 76276 h 91116"/>
                <a:gd name="connsiteX228" fmla="*/ 501929 w 1155172"/>
                <a:gd name="connsiteY228" fmla="*/ 76276 h 91116"/>
                <a:gd name="connsiteX229" fmla="*/ 501929 w 1155172"/>
                <a:gd name="connsiteY229" fmla="*/ 76276 h 91116"/>
                <a:gd name="connsiteX230" fmla="*/ 499320 w 1155172"/>
                <a:gd name="connsiteY230" fmla="*/ 52378 h 91116"/>
                <a:gd name="connsiteX231" fmla="*/ 497834 w 1155172"/>
                <a:gd name="connsiteY231" fmla="*/ 61589 h 91116"/>
                <a:gd name="connsiteX232" fmla="*/ 491747 w 1155172"/>
                <a:gd name="connsiteY232" fmla="*/ 67961 h 91116"/>
                <a:gd name="connsiteX233" fmla="*/ 482279 w 1155172"/>
                <a:gd name="connsiteY233" fmla="*/ 70285 h 91116"/>
                <a:gd name="connsiteX234" fmla="*/ 474116 w 1155172"/>
                <a:gd name="connsiteY234" fmla="*/ 67828 h 91116"/>
                <a:gd name="connsiteX235" fmla="*/ 471335 w 1155172"/>
                <a:gd name="connsiteY235" fmla="*/ 61684 h 91116"/>
                <a:gd name="connsiteX236" fmla="*/ 472611 w 1155172"/>
                <a:gd name="connsiteY236" fmla="*/ 57312 h 91116"/>
                <a:gd name="connsiteX237" fmla="*/ 476240 w 1155172"/>
                <a:gd name="connsiteY237" fmla="*/ 54321 h 91116"/>
                <a:gd name="connsiteX238" fmla="*/ 484270 w 1155172"/>
                <a:gd name="connsiteY238" fmla="*/ 52483 h 91116"/>
                <a:gd name="connsiteX239" fmla="*/ 499310 w 1155172"/>
                <a:gd name="connsiteY239" fmla="*/ 49006 h 91116"/>
                <a:gd name="connsiteX240" fmla="*/ 499310 w 1155172"/>
                <a:gd name="connsiteY240" fmla="*/ 52378 h 91116"/>
                <a:gd name="connsiteX241" fmla="*/ 499320 w 1155172"/>
                <a:gd name="connsiteY241" fmla="*/ 52378 h 91116"/>
                <a:gd name="connsiteX242" fmla="*/ 531905 w 1155172"/>
                <a:gd name="connsiteY242" fmla="*/ 76276 h 91116"/>
                <a:gd name="connsiteX243" fmla="*/ 531905 w 1155172"/>
                <a:gd name="connsiteY243" fmla="*/ 1276 h 91116"/>
                <a:gd name="connsiteX244" fmla="*/ 522694 w 1155172"/>
                <a:gd name="connsiteY244" fmla="*/ 1276 h 91116"/>
                <a:gd name="connsiteX245" fmla="*/ 522694 w 1155172"/>
                <a:gd name="connsiteY245" fmla="*/ 76276 h 91116"/>
                <a:gd name="connsiteX246" fmla="*/ 531905 w 1155172"/>
                <a:gd name="connsiteY246" fmla="*/ 76276 h 91116"/>
                <a:gd name="connsiteX247" fmla="*/ 531905 w 1155172"/>
                <a:gd name="connsiteY247" fmla="*/ 76276 h 91116"/>
                <a:gd name="connsiteX248" fmla="*/ 553803 w 1155172"/>
                <a:gd name="connsiteY248" fmla="*/ 76276 h 91116"/>
                <a:gd name="connsiteX249" fmla="*/ 552269 w 1155172"/>
                <a:gd name="connsiteY249" fmla="*/ 83410 h 91116"/>
                <a:gd name="connsiteX250" fmla="*/ 547973 w 1155172"/>
                <a:gd name="connsiteY250" fmla="*/ 87173 h 91116"/>
                <a:gd name="connsiteX251" fmla="*/ 550536 w 1155172"/>
                <a:gd name="connsiteY251" fmla="*/ 91116 h 91116"/>
                <a:gd name="connsiteX252" fmla="*/ 557032 w 1155172"/>
                <a:gd name="connsiteY252" fmla="*/ 85611 h 91116"/>
                <a:gd name="connsiteX253" fmla="*/ 559079 w 1155172"/>
                <a:gd name="connsiteY253" fmla="*/ 76286 h 91116"/>
                <a:gd name="connsiteX254" fmla="*/ 559079 w 1155172"/>
                <a:gd name="connsiteY254" fmla="*/ 65789 h 91116"/>
                <a:gd name="connsiteX255" fmla="*/ 548592 w 1155172"/>
                <a:gd name="connsiteY255" fmla="*/ 65789 h 91116"/>
                <a:gd name="connsiteX256" fmla="*/ 548592 w 1155172"/>
                <a:gd name="connsiteY256" fmla="*/ 76286 h 91116"/>
                <a:gd name="connsiteX257" fmla="*/ 553803 w 1155172"/>
                <a:gd name="connsiteY257" fmla="*/ 76286 h 91116"/>
                <a:gd name="connsiteX258" fmla="*/ 553803 w 1155172"/>
                <a:gd name="connsiteY258" fmla="*/ 76276 h 91116"/>
                <a:gd name="connsiteX259" fmla="*/ 606314 w 1155172"/>
                <a:gd name="connsiteY259" fmla="*/ 65656 h 91116"/>
                <a:gd name="connsiteX260" fmla="*/ 617106 w 1155172"/>
                <a:gd name="connsiteY260" fmla="*/ 74590 h 91116"/>
                <a:gd name="connsiteX261" fmla="*/ 634175 w 1155172"/>
                <a:gd name="connsiteY261" fmla="*/ 77562 h 91116"/>
                <a:gd name="connsiteX262" fmla="*/ 648624 w 1155172"/>
                <a:gd name="connsiteY262" fmla="*/ 74619 h 91116"/>
                <a:gd name="connsiteX263" fmla="*/ 658473 w 1155172"/>
                <a:gd name="connsiteY263" fmla="*/ 66380 h 91116"/>
                <a:gd name="connsiteX264" fmla="*/ 661902 w 1155172"/>
                <a:gd name="connsiteY264" fmla="*/ 55102 h 91116"/>
                <a:gd name="connsiteX265" fmla="*/ 658778 w 1155172"/>
                <a:gd name="connsiteY265" fmla="*/ 44434 h 91116"/>
                <a:gd name="connsiteX266" fmla="*/ 649110 w 1155172"/>
                <a:gd name="connsiteY266" fmla="*/ 36786 h 91116"/>
                <a:gd name="connsiteX267" fmla="*/ 632508 w 1155172"/>
                <a:gd name="connsiteY267" fmla="*/ 31994 h 91116"/>
                <a:gd name="connsiteX268" fmla="*/ 617544 w 1155172"/>
                <a:gd name="connsiteY268" fmla="*/ 26651 h 91116"/>
                <a:gd name="connsiteX269" fmla="*/ 614629 w 1155172"/>
                <a:gd name="connsiteY269" fmla="*/ 20002 h 91116"/>
                <a:gd name="connsiteX270" fmla="*/ 618744 w 1155172"/>
                <a:gd name="connsiteY270" fmla="*/ 12040 h 91116"/>
                <a:gd name="connsiteX271" fmla="*/ 631869 w 1155172"/>
                <a:gd name="connsiteY271" fmla="*/ 8744 h 91116"/>
                <a:gd name="connsiteX272" fmla="*/ 644938 w 1155172"/>
                <a:gd name="connsiteY272" fmla="*/ 12373 h 91116"/>
                <a:gd name="connsiteX273" fmla="*/ 650129 w 1155172"/>
                <a:gd name="connsiteY273" fmla="*/ 23117 h 91116"/>
                <a:gd name="connsiteX274" fmla="*/ 659644 w 1155172"/>
                <a:gd name="connsiteY274" fmla="*/ 22403 h 91116"/>
                <a:gd name="connsiteX275" fmla="*/ 655958 w 1155172"/>
                <a:gd name="connsiteY275" fmla="*/ 10592 h 91116"/>
                <a:gd name="connsiteX276" fmla="*/ 646157 w 1155172"/>
                <a:gd name="connsiteY276" fmla="*/ 2686 h 91116"/>
                <a:gd name="connsiteX277" fmla="*/ 631450 w 1155172"/>
                <a:gd name="connsiteY277" fmla="*/ 0 h 91116"/>
                <a:gd name="connsiteX278" fmla="*/ 617687 w 1155172"/>
                <a:gd name="connsiteY278" fmla="*/ 2562 h 91116"/>
                <a:gd name="connsiteX279" fmla="*/ 608276 w 1155172"/>
                <a:gd name="connsiteY279" fmla="*/ 10058 h 91116"/>
                <a:gd name="connsiteX280" fmla="*/ 605057 w 1155172"/>
                <a:gd name="connsiteY280" fmla="*/ 20669 h 91116"/>
                <a:gd name="connsiteX281" fmla="*/ 607686 w 1155172"/>
                <a:gd name="connsiteY281" fmla="*/ 30004 h 91116"/>
                <a:gd name="connsiteX282" fmla="*/ 615696 w 1155172"/>
                <a:gd name="connsiteY282" fmla="*/ 36986 h 91116"/>
                <a:gd name="connsiteX283" fmla="*/ 630174 w 1155172"/>
                <a:gd name="connsiteY283" fmla="*/ 41662 h 91116"/>
                <a:gd name="connsiteX284" fmla="*/ 643528 w 1155172"/>
                <a:gd name="connsiteY284" fmla="*/ 45320 h 91116"/>
                <a:gd name="connsiteX285" fmla="*/ 650281 w 1155172"/>
                <a:gd name="connsiteY285" fmla="*/ 49749 h 91116"/>
                <a:gd name="connsiteX286" fmla="*/ 652329 w 1155172"/>
                <a:gd name="connsiteY286" fmla="*/ 55912 h 91116"/>
                <a:gd name="connsiteX287" fmla="*/ 650205 w 1155172"/>
                <a:gd name="connsiteY287" fmla="*/ 62332 h 91116"/>
                <a:gd name="connsiteX288" fmla="*/ 643738 w 1155172"/>
                <a:gd name="connsiteY288" fmla="*/ 66961 h 91116"/>
                <a:gd name="connsiteX289" fmla="*/ 633708 w 1155172"/>
                <a:gd name="connsiteY289" fmla="*/ 68647 h 91116"/>
                <a:gd name="connsiteX290" fmla="*/ 622202 w 1155172"/>
                <a:gd name="connsiteY290" fmla="*/ 66427 h 91116"/>
                <a:gd name="connsiteX291" fmla="*/ 614658 w 1155172"/>
                <a:gd name="connsiteY291" fmla="*/ 60598 h 91116"/>
                <a:gd name="connsiteX292" fmla="*/ 611562 w 1155172"/>
                <a:gd name="connsiteY292" fmla="*/ 51359 h 91116"/>
                <a:gd name="connsiteX293" fmla="*/ 602199 w 1155172"/>
                <a:gd name="connsiteY293" fmla="*/ 52178 h 91116"/>
                <a:gd name="connsiteX294" fmla="*/ 606314 w 1155172"/>
                <a:gd name="connsiteY294" fmla="*/ 65656 h 91116"/>
                <a:gd name="connsiteX295" fmla="*/ 606314 w 1155172"/>
                <a:gd name="connsiteY295" fmla="*/ 65656 h 91116"/>
                <a:gd name="connsiteX296" fmla="*/ 705126 w 1155172"/>
                <a:gd name="connsiteY296" fmla="*/ 66599 h 91116"/>
                <a:gd name="connsiteX297" fmla="*/ 696078 w 1155172"/>
                <a:gd name="connsiteY297" fmla="*/ 69933 h 91116"/>
                <a:gd name="connsiteX298" fmla="*/ 685133 w 1155172"/>
                <a:gd name="connsiteY298" fmla="*/ 64970 h 91116"/>
                <a:gd name="connsiteX299" fmla="*/ 680942 w 1155172"/>
                <a:gd name="connsiteY299" fmla="*/ 49063 h 91116"/>
                <a:gd name="connsiteX300" fmla="*/ 685286 w 1155172"/>
                <a:gd name="connsiteY300" fmla="*/ 33280 h 91116"/>
                <a:gd name="connsiteX301" fmla="*/ 696601 w 1155172"/>
                <a:gd name="connsiteY301" fmla="*/ 28299 h 91116"/>
                <a:gd name="connsiteX302" fmla="*/ 704450 w 1155172"/>
                <a:gd name="connsiteY302" fmla="*/ 31061 h 91116"/>
                <a:gd name="connsiteX303" fmla="*/ 708984 w 1155172"/>
                <a:gd name="connsiteY303" fmla="*/ 39291 h 91116"/>
                <a:gd name="connsiteX304" fmla="*/ 717928 w 1155172"/>
                <a:gd name="connsiteY304" fmla="*/ 37919 h 91116"/>
                <a:gd name="connsiteX305" fmla="*/ 710717 w 1155172"/>
                <a:gd name="connsiteY305" fmla="*/ 25203 h 91116"/>
                <a:gd name="connsiteX306" fmla="*/ 696239 w 1155172"/>
                <a:gd name="connsiteY306" fmla="*/ 20726 h 91116"/>
                <a:gd name="connsiteX307" fmla="*/ 683276 w 1155172"/>
                <a:gd name="connsiteY307" fmla="*/ 24022 h 91116"/>
                <a:gd name="connsiteX308" fmla="*/ 674399 w 1155172"/>
                <a:gd name="connsiteY308" fmla="*/ 33928 h 91116"/>
                <a:gd name="connsiteX309" fmla="*/ 671474 w 1155172"/>
                <a:gd name="connsiteY309" fmla="*/ 49320 h 91116"/>
                <a:gd name="connsiteX310" fmla="*/ 678256 w 1155172"/>
                <a:gd name="connsiteY310" fmla="*/ 70218 h 91116"/>
                <a:gd name="connsiteX311" fmla="*/ 696192 w 1155172"/>
                <a:gd name="connsiteY311" fmla="*/ 77514 h 91116"/>
                <a:gd name="connsiteX312" fmla="*/ 711203 w 1155172"/>
                <a:gd name="connsiteY312" fmla="*/ 72209 h 91116"/>
                <a:gd name="connsiteX313" fmla="*/ 718804 w 1155172"/>
                <a:gd name="connsiteY313" fmla="*/ 57560 h 91116"/>
                <a:gd name="connsiteX314" fmla="*/ 709746 w 1155172"/>
                <a:gd name="connsiteY314" fmla="*/ 56378 h 91116"/>
                <a:gd name="connsiteX315" fmla="*/ 705126 w 1155172"/>
                <a:gd name="connsiteY315" fmla="*/ 66599 h 91116"/>
                <a:gd name="connsiteX316" fmla="*/ 705126 w 1155172"/>
                <a:gd name="connsiteY316" fmla="*/ 66599 h 91116"/>
                <a:gd name="connsiteX317" fmla="*/ 735930 w 1155172"/>
                <a:gd name="connsiteY317" fmla="*/ 11859 h 91116"/>
                <a:gd name="connsiteX318" fmla="*/ 735930 w 1155172"/>
                <a:gd name="connsiteY318" fmla="*/ 1276 h 91116"/>
                <a:gd name="connsiteX319" fmla="*/ 726719 w 1155172"/>
                <a:gd name="connsiteY319" fmla="*/ 1276 h 91116"/>
                <a:gd name="connsiteX320" fmla="*/ 726719 w 1155172"/>
                <a:gd name="connsiteY320" fmla="*/ 11859 h 91116"/>
                <a:gd name="connsiteX321" fmla="*/ 735930 w 1155172"/>
                <a:gd name="connsiteY321" fmla="*/ 11859 h 91116"/>
                <a:gd name="connsiteX322" fmla="*/ 735930 w 1155172"/>
                <a:gd name="connsiteY322" fmla="*/ 11859 h 91116"/>
                <a:gd name="connsiteX323" fmla="*/ 735930 w 1155172"/>
                <a:gd name="connsiteY323" fmla="*/ 76276 h 91116"/>
                <a:gd name="connsiteX324" fmla="*/ 735930 w 1155172"/>
                <a:gd name="connsiteY324" fmla="*/ 21946 h 91116"/>
                <a:gd name="connsiteX325" fmla="*/ 726719 w 1155172"/>
                <a:gd name="connsiteY325" fmla="*/ 21946 h 91116"/>
                <a:gd name="connsiteX326" fmla="*/ 726719 w 1155172"/>
                <a:gd name="connsiteY326" fmla="*/ 76276 h 91116"/>
                <a:gd name="connsiteX327" fmla="*/ 735930 w 1155172"/>
                <a:gd name="connsiteY327" fmla="*/ 76276 h 91116"/>
                <a:gd name="connsiteX328" fmla="*/ 735930 w 1155172"/>
                <a:gd name="connsiteY328" fmla="*/ 76276 h 91116"/>
                <a:gd name="connsiteX329" fmla="*/ 781460 w 1155172"/>
                <a:gd name="connsiteY329" fmla="*/ 67275 h 91116"/>
                <a:gd name="connsiteX330" fmla="*/ 772820 w 1155172"/>
                <a:gd name="connsiteY330" fmla="*/ 69933 h 91116"/>
                <a:gd name="connsiteX331" fmla="*/ 761467 w 1155172"/>
                <a:gd name="connsiteY331" fmla="*/ 65170 h 91116"/>
                <a:gd name="connsiteX332" fmla="*/ 756399 w 1155172"/>
                <a:gd name="connsiteY332" fmla="*/ 51464 h 91116"/>
                <a:gd name="connsiteX333" fmla="*/ 796919 w 1155172"/>
                <a:gd name="connsiteY333" fmla="*/ 51464 h 91116"/>
                <a:gd name="connsiteX334" fmla="*/ 796976 w 1155172"/>
                <a:gd name="connsiteY334" fmla="*/ 49006 h 91116"/>
                <a:gd name="connsiteX335" fmla="*/ 790061 w 1155172"/>
                <a:gd name="connsiteY335" fmla="*/ 28137 h 91116"/>
                <a:gd name="connsiteX336" fmla="*/ 772258 w 1155172"/>
                <a:gd name="connsiteY336" fmla="*/ 20726 h 91116"/>
                <a:gd name="connsiteX337" fmla="*/ 753942 w 1155172"/>
                <a:gd name="connsiteY337" fmla="*/ 28299 h 91116"/>
                <a:gd name="connsiteX338" fmla="*/ 746884 w 1155172"/>
                <a:gd name="connsiteY338" fmla="*/ 49578 h 91116"/>
                <a:gd name="connsiteX339" fmla="*/ 753866 w 1155172"/>
                <a:gd name="connsiteY339" fmla="*/ 70161 h 91116"/>
                <a:gd name="connsiteX340" fmla="*/ 772763 w 1155172"/>
                <a:gd name="connsiteY340" fmla="*/ 77505 h 91116"/>
                <a:gd name="connsiteX341" fmla="*/ 788318 w 1155172"/>
                <a:gd name="connsiteY341" fmla="*/ 72904 h 91116"/>
                <a:gd name="connsiteX342" fmla="*/ 796662 w 1155172"/>
                <a:gd name="connsiteY342" fmla="*/ 59960 h 91116"/>
                <a:gd name="connsiteX343" fmla="*/ 787146 w 1155172"/>
                <a:gd name="connsiteY343" fmla="*/ 58788 h 91116"/>
                <a:gd name="connsiteX344" fmla="*/ 781460 w 1155172"/>
                <a:gd name="connsiteY344" fmla="*/ 67275 h 91116"/>
                <a:gd name="connsiteX345" fmla="*/ 781460 w 1155172"/>
                <a:gd name="connsiteY345" fmla="*/ 67275 h 91116"/>
                <a:gd name="connsiteX346" fmla="*/ 761695 w 1155172"/>
                <a:gd name="connsiteY346" fmla="*/ 32528 h 91116"/>
                <a:gd name="connsiteX347" fmla="*/ 772354 w 1155172"/>
                <a:gd name="connsiteY347" fmla="*/ 28289 h 91116"/>
                <a:gd name="connsiteX348" fmla="*/ 783765 w 1155172"/>
                <a:gd name="connsiteY348" fmla="*/ 33614 h 91116"/>
                <a:gd name="connsiteX349" fmla="*/ 787241 w 1155172"/>
                <a:gd name="connsiteY349" fmla="*/ 43891 h 91116"/>
                <a:gd name="connsiteX350" fmla="*/ 756895 w 1155172"/>
                <a:gd name="connsiteY350" fmla="*/ 43891 h 91116"/>
                <a:gd name="connsiteX351" fmla="*/ 761695 w 1155172"/>
                <a:gd name="connsiteY351" fmla="*/ 32528 h 91116"/>
                <a:gd name="connsiteX352" fmla="*/ 761695 w 1155172"/>
                <a:gd name="connsiteY352" fmla="*/ 32528 h 91116"/>
                <a:gd name="connsiteX353" fmla="*/ 817426 w 1155172"/>
                <a:gd name="connsiteY353" fmla="*/ 76276 h 91116"/>
                <a:gd name="connsiteX354" fmla="*/ 817426 w 1155172"/>
                <a:gd name="connsiteY354" fmla="*/ 46606 h 91116"/>
                <a:gd name="connsiteX355" fmla="*/ 821693 w 1155172"/>
                <a:gd name="connsiteY355" fmla="*/ 32433 h 91116"/>
                <a:gd name="connsiteX356" fmla="*/ 831847 w 1155172"/>
                <a:gd name="connsiteY356" fmla="*/ 28699 h 91116"/>
                <a:gd name="connsiteX357" fmla="*/ 838267 w 1155172"/>
                <a:gd name="connsiteY357" fmla="*/ 30356 h 91116"/>
                <a:gd name="connsiteX358" fmla="*/ 842077 w 1155172"/>
                <a:gd name="connsiteY358" fmla="*/ 34814 h 91116"/>
                <a:gd name="connsiteX359" fmla="*/ 843143 w 1155172"/>
                <a:gd name="connsiteY359" fmla="*/ 43234 h 91116"/>
                <a:gd name="connsiteX360" fmla="*/ 843143 w 1155172"/>
                <a:gd name="connsiteY360" fmla="*/ 76286 h 91116"/>
                <a:gd name="connsiteX361" fmla="*/ 852354 w 1155172"/>
                <a:gd name="connsiteY361" fmla="*/ 76286 h 91116"/>
                <a:gd name="connsiteX362" fmla="*/ 852354 w 1155172"/>
                <a:gd name="connsiteY362" fmla="*/ 42872 h 91116"/>
                <a:gd name="connsiteX363" fmla="*/ 851840 w 1155172"/>
                <a:gd name="connsiteY363" fmla="*/ 33928 h 91116"/>
                <a:gd name="connsiteX364" fmla="*/ 848973 w 1155172"/>
                <a:gd name="connsiteY364" fmla="*/ 27118 h 91116"/>
                <a:gd name="connsiteX365" fmla="*/ 842820 w 1155172"/>
                <a:gd name="connsiteY365" fmla="*/ 22489 h 91116"/>
                <a:gd name="connsiteX366" fmla="*/ 833790 w 1155172"/>
                <a:gd name="connsiteY366" fmla="*/ 20726 h 91116"/>
                <a:gd name="connsiteX367" fmla="*/ 816502 w 1155172"/>
                <a:gd name="connsiteY367" fmla="*/ 29670 h 91116"/>
                <a:gd name="connsiteX368" fmla="*/ 816502 w 1155172"/>
                <a:gd name="connsiteY368" fmla="*/ 21946 h 91116"/>
                <a:gd name="connsiteX369" fmla="*/ 808215 w 1155172"/>
                <a:gd name="connsiteY369" fmla="*/ 21946 h 91116"/>
                <a:gd name="connsiteX370" fmla="*/ 808215 w 1155172"/>
                <a:gd name="connsiteY370" fmla="*/ 76276 h 91116"/>
                <a:gd name="connsiteX371" fmla="*/ 817426 w 1155172"/>
                <a:gd name="connsiteY371" fmla="*/ 76276 h 91116"/>
                <a:gd name="connsiteX372" fmla="*/ 817426 w 1155172"/>
                <a:gd name="connsiteY372" fmla="*/ 76276 h 91116"/>
                <a:gd name="connsiteX373" fmla="*/ 882548 w 1155172"/>
                <a:gd name="connsiteY373" fmla="*/ 68399 h 91116"/>
                <a:gd name="connsiteX374" fmla="*/ 879405 w 1155172"/>
                <a:gd name="connsiteY374" fmla="*/ 67732 h 91116"/>
                <a:gd name="connsiteX375" fmla="*/ 877824 w 1155172"/>
                <a:gd name="connsiteY375" fmla="*/ 65942 h 91116"/>
                <a:gd name="connsiteX376" fmla="*/ 877329 w 1155172"/>
                <a:gd name="connsiteY376" fmla="*/ 60874 h 91116"/>
                <a:gd name="connsiteX377" fmla="*/ 877329 w 1155172"/>
                <a:gd name="connsiteY377" fmla="*/ 29108 h 91116"/>
                <a:gd name="connsiteX378" fmla="*/ 886597 w 1155172"/>
                <a:gd name="connsiteY378" fmla="*/ 29108 h 91116"/>
                <a:gd name="connsiteX379" fmla="*/ 886597 w 1155172"/>
                <a:gd name="connsiteY379" fmla="*/ 21946 h 91116"/>
                <a:gd name="connsiteX380" fmla="*/ 877329 w 1155172"/>
                <a:gd name="connsiteY380" fmla="*/ 21946 h 91116"/>
                <a:gd name="connsiteX381" fmla="*/ 877329 w 1155172"/>
                <a:gd name="connsiteY381" fmla="*/ 2962 h 91116"/>
                <a:gd name="connsiteX382" fmla="*/ 868175 w 1155172"/>
                <a:gd name="connsiteY382" fmla="*/ 8487 h 91116"/>
                <a:gd name="connsiteX383" fmla="*/ 868175 w 1155172"/>
                <a:gd name="connsiteY383" fmla="*/ 21946 h 91116"/>
                <a:gd name="connsiteX384" fmla="*/ 861422 w 1155172"/>
                <a:gd name="connsiteY384" fmla="*/ 21946 h 91116"/>
                <a:gd name="connsiteX385" fmla="*/ 861422 w 1155172"/>
                <a:gd name="connsiteY385" fmla="*/ 29108 h 91116"/>
                <a:gd name="connsiteX386" fmla="*/ 868175 w 1155172"/>
                <a:gd name="connsiteY386" fmla="*/ 29108 h 91116"/>
                <a:gd name="connsiteX387" fmla="*/ 868175 w 1155172"/>
                <a:gd name="connsiteY387" fmla="*/ 60360 h 91116"/>
                <a:gd name="connsiteX388" fmla="*/ 869299 w 1155172"/>
                <a:gd name="connsiteY388" fmla="*/ 71238 h 91116"/>
                <a:gd name="connsiteX389" fmla="*/ 873185 w 1155172"/>
                <a:gd name="connsiteY389" fmla="*/ 75400 h 91116"/>
                <a:gd name="connsiteX390" fmla="*/ 880958 w 1155172"/>
                <a:gd name="connsiteY390" fmla="*/ 76991 h 91116"/>
                <a:gd name="connsiteX391" fmla="*/ 887921 w 1155172"/>
                <a:gd name="connsiteY391" fmla="*/ 76171 h 91116"/>
                <a:gd name="connsiteX392" fmla="*/ 886587 w 1155172"/>
                <a:gd name="connsiteY392" fmla="*/ 68037 h 91116"/>
                <a:gd name="connsiteX393" fmla="*/ 882548 w 1155172"/>
                <a:gd name="connsiteY393" fmla="*/ 68399 h 91116"/>
                <a:gd name="connsiteX394" fmla="*/ 882548 w 1155172"/>
                <a:gd name="connsiteY394" fmla="*/ 68399 h 91116"/>
                <a:gd name="connsiteX395" fmla="*/ 882548 w 1155172"/>
                <a:gd name="connsiteY395" fmla="*/ 68399 h 91116"/>
                <a:gd name="connsiteX396" fmla="*/ 904856 w 1155172"/>
                <a:gd name="connsiteY396" fmla="*/ 11859 h 91116"/>
                <a:gd name="connsiteX397" fmla="*/ 904856 w 1155172"/>
                <a:gd name="connsiteY397" fmla="*/ 1276 h 91116"/>
                <a:gd name="connsiteX398" fmla="*/ 895645 w 1155172"/>
                <a:gd name="connsiteY398" fmla="*/ 1276 h 91116"/>
                <a:gd name="connsiteX399" fmla="*/ 895645 w 1155172"/>
                <a:gd name="connsiteY399" fmla="*/ 11859 h 91116"/>
                <a:gd name="connsiteX400" fmla="*/ 904856 w 1155172"/>
                <a:gd name="connsiteY400" fmla="*/ 11859 h 91116"/>
                <a:gd name="connsiteX401" fmla="*/ 904856 w 1155172"/>
                <a:gd name="connsiteY401" fmla="*/ 11859 h 91116"/>
                <a:gd name="connsiteX402" fmla="*/ 904856 w 1155172"/>
                <a:gd name="connsiteY402" fmla="*/ 76276 h 91116"/>
                <a:gd name="connsiteX403" fmla="*/ 904856 w 1155172"/>
                <a:gd name="connsiteY403" fmla="*/ 21946 h 91116"/>
                <a:gd name="connsiteX404" fmla="*/ 895645 w 1155172"/>
                <a:gd name="connsiteY404" fmla="*/ 21946 h 91116"/>
                <a:gd name="connsiteX405" fmla="*/ 895645 w 1155172"/>
                <a:gd name="connsiteY405" fmla="*/ 76276 h 91116"/>
                <a:gd name="connsiteX406" fmla="*/ 904856 w 1155172"/>
                <a:gd name="connsiteY406" fmla="*/ 76276 h 91116"/>
                <a:gd name="connsiteX407" fmla="*/ 904856 w 1155172"/>
                <a:gd name="connsiteY407" fmla="*/ 76276 h 91116"/>
                <a:gd name="connsiteX408" fmla="*/ 930535 w 1155172"/>
                <a:gd name="connsiteY408" fmla="*/ 76276 h 91116"/>
                <a:gd name="connsiteX409" fmla="*/ 930535 w 1155172"/>
                <a:gd name="connsiteY409" fmla="*/ 29051 h 91116"/>
                <a:gd name="connsiteX410" fmla="*/ 941070 w 1155172"/>
                <a:gd name="connsiteY410" fmla="*/ 29051 h 91116"/>
                <a:gd name="connsiteX411" fmla="*/ 941070 w 1155172"/>
                <a:gd name="connsiteY411" fmla="*/ 21946 h 91116"/>
                <a:gd name="connsiteX412" fmla="*/ 930535 w 1155172"/>
                <a:gd name="connsiteY412" fmla="*/ 21946 h 91116"/>
                <a:gd name="connsiteX413" fmla="*/ 930535 w 1155172"/>
                <a:gd name="connsiteY413" fmla="*/ 18412 h 91116"/>
                <a:gd name="connsiteX414" fmla="*/ 932278 w 1155172"/>
                <a:gd name="connsiteY414" fmla="*/ 10382 h 91116"/>
                <a:gd name="connsiteX415" fmla="*/ 938784 w 1155172"/>
                <a:gd name="connsiteY415" fmla="*/ 8487 h 91116"/>
                <a:gd name="connsiteX416" fmla="*/ 943747 w 1155172"/>
                <a:gd name="connsiteY416" fmla="*/ 8954 h 91116"/>
                <a:gd name="connsiteX417" fmla="*/ 945175 w 1155172"/>
                <a:gd name="connsiteY417" fmla="*/ 1181 h 91116"/>
                <a:gd name="connsiteX418" fmla="*/ 935822 w 1155172"/>
                <a:gd name="connsiteY418" fmla="*/ 0 h 91116"/>
                <a:gd name="connsiteX419" fmla="*/ 924820 w 1155172"/>
                <a:gd name="connsiteY419" fmla="*/ 4296 h 91116"/>
                <a:gd name="connsiteX420" fmla="*/ 921344 w 1155172"/>
                <a:gd name="connsiteY420" fmla="*/ 16678 h 91116"/>
                <a:gd name="connsiteX421" fmla="*/ 921344 w 1155172"/>
                <a:gd name="connsiteY421" fmla="*/ 21955 h 91116"/>
                <a:gd name="connsiteX422" fmla="*/ 913162 w 1155172"/>
                <a:gd name="connsiteY422" fmla="*/ 21955 h 91116"/>
                <a:gd name="connsiteX423" fmla="*/ 913162 w 1155172"/>
                <a:gd name="connsiteY423" fmla="*/ 29061 h 91116"/>
                <a:gd name="connsiteX424" fmla="*/ 921344 w 1155172"/>
                <a:gd name="connsiteY424" fmla="*/ 29061 h 91116"/>
                <a:gd name="connsiteX425" fmla="*/ 921344 w 1155172"/>
                <a:gd name="connsiteY425" fmla="*/ 76286 h 91116"/>
                <a:gd name="connsiteX426" fmla="*/ 930535 w 1155172"/>
                <a:gd name="connsiteY426" fmla="*/ 76286 h 91116"/>
                <a:gd name="connsiteX427" fmla="*/ 930535 w 1155172"/>
                <a:gd name="connsiteY427" fmla="*/ 76276 h 91116"/>
                <a:gd name="connsiteX428" fmla="*/ 957243 w 1155172"/>
                <a:gd name="connsiteY428" fmla="*/ 11859 h 91116"/>
                <a:gd name="connsiteX429" fmla="*/ 957243 w 1155172"/>
                <a:gd name="connsiteY429" fmla="*/ 1276 h 91116"/>
                <a:gd name="connsiteX430" fmla="*/ 948033 w 1155172"/>
                <a:gd name="connsiteY430" fmla="*/ 1276 h 91116"/>
                <a:gd name="connsiteX431" fmla="*/ 948033 w 1155172"/>
                <a:gd name="connsiteY431" fmla="*/ 11859 h 91116"/>
                <a:gd name="connsiteX432" fmla="*/ 957243 w 1155172"/>
                <a:gd name="connsiteY432" fmla="*/ 11859 h 91116"/>
                <a:gd name="connsiteX433" fmla="*/ 957243 w 1155172"/>
                <a:gd name="connsiteY433" fmla="*/ 11859 h 91116"/>
                <a:gd name="connsiteX434" fmla="*/ 957243 w 1155172"/>
                <a:gd name="connsiteY434" fmla="*/ 76276 h 91116"/>
                <a:gd name="connsiteX435" fmla="*/ 957243 w 1155172"/>
                <a:gd name="connsiteY435" fmla="*/ 21946 h 91116"/>
                <a:gd name="connsiteX436" fmla="*/ 948033 w 1155172"/>
                <a:gd name="connsiteY436" fmla="*/ 21946 h 91116"/>
                <a:gd name="connsiteX437" fmla="*/ 948033 w 1155172"/>
                <a:gd name="connsiteY437" fmla="*/ 76276 h 91116"/>
                <a:gd name="connsiteX438" fmla="*/ 957243 w 1155172"/>
                <a:gd name="connsiteY438" fmla="*/ 76276 h 91116"/>
                <a:gd name="connsiteX439" fmla="*/ 957243 w 1155172"/>
                <a:gd name="connsiteY439" fmla="*/ 76276 h 91116"/>
                <a:gd name="connsiteX440" fmla="*/ 1002116 w 1155172"/>
                <a:gd name="connsiteY440" fmla="*/ 66599 h 91116"/>
                <a:gd name="connsiteX441" fmla="*/ 993058 w 1155172"/>
                <a:gd name="connsiteY441" fmla="*/ 69933 h 91116"/>
                <a:gd name="connsiteX442" fmla="*/ 982113 w 1155172"/>
                <a:gd name="connsiteY442" fmla="*/ 64970 h 91116"/>
                <a:gd name="connsiteX443" fmla="*/ 977922 w 1155172"/>
                <a:gd name="connsiteY443" fmla="*/ 49063 h 91116"/>
                <a:gd name="connsiteX444" fmla="*/ 982275 w 1155172"/>
                <a:gd name="connsiteY444" fmla="*/ 33280 h 91116"/>
                <a:gd name="connsiteX445" fmla="*/ 993572 w 1155172"/>
                <a:gd name="connsiteY445" fmla="*/ 28299 h 91116"/>
                <a:gd name="connsiteX446" fmla="*/ 1001430 w 1155172"/>
                <a:gd name="connsiteY446" fmla="*/ 31061 h 91116"/>
                <a:gd name="connsiteX447" fmla="*/ 1005954 w 1155172"/>
                <a:gd name="connsiteY447" fmla="*/ 39291 h 91116"/>
                <a:gd name="connsiteX448" fmla="*/ 1014908 w 1155172"/>
                <a:gd name="connsiteY448" fmla="*/ 37919 h 91116"/>
                <a:gd name="connsiteX449" fmla="*/ 1007688 w 1155172"/>
                <a:gd name="connsiteY449" fmla="*/ 25203 h 91116"/>
                <a:gd name="connsiteX450" fmla="*/ 993210 w 1155172"/>
                <a:gd name="connsiteY450" fmla="*/ 20726 h 91116"/>
                <a:gd name="connsiteX451" fmla="*/ 980246 w 1155172"/>
                <a:gd name="connsiteY451" fmla="*/ 24022 h 91116"/>
                <a:gd name="connsiteX452" fmla="*/ 971360 w 1155172"/>
                <a:gd name="connsiteY452" fmla="*/ 33928 h 91116"/>
                <a:gd name="connsiteX453" fmla="*/ 968445 w 1155172"/>
                <a:gd name="connsiteY453" fmla="*/ 49320 h 91116"/>
                <a:gd name="connsiteX454" fmla="*/ 975227 w 1155172"/>
                <a:gd name="connsiteY454" fmla="*/ 70218 h 91116"/>
                <a:gd name="connsiteX455" fmla="*/ 993153 w 1155172"/>
                <a:gd name="connsiteY455" fmla="*/ 77514 h 91116"/>
                <a:gd name="connsiteX456" fmla="*/ 1008174 w 1155172"/>
                <a:gd name="connsiteY456" fmla="*/ 72209 h 91116"/>
                <a:gd name="connsiteX457" fmla="*/ 1015765 w 1155172"/>
                <a:gd name="connsiteY457" fmla="*/ 57560 h 91116"/>
                <a:gd name="connsiteX458" fmla="*/ 1006716 w 1155172"/>
                <a:gd name="connsiteY458" fmla="*/ 56378 h 91116"/>
                <a:gd name="connsiteX459" fmla="*/ 1002116 w 1155172"/>
                <a:gd name="connsiteY459" fmla="*/ 66599 h 91116"/>
                <a:gd name="connsiteX460" fmla="*/ 1002116 w 1155172"/>
                <a:gd name="connsiteY460" fmla="*/ 66599 h 91116"/>
                <a:gd name="connsiteX461" fmla="*/ 1090051 w 1155172"/>
                <a:gd name="connsiteY461" fmla="*/ 76276 h 91116"/>
                <a:gd name="connsiteX462" fmla="*/ 1099671 w 1155172"/>
                <a:gd name="connsiteY462" fmla="*/ 76276 h 91116"/>
                <a:gd name="connsiteX463" fmla="*/ 1097347 w 1155172"/>
                <a:gd name="connsiteY463" fmla="*/ 69742 h 91116"/>
                <a:gd name="connsiteX464" fmla="*/ 1096756 w 1155172"/>
                <a:gd name="connsiteY464" fmla="*/ 53502 h 91116"/>
                <a:gd name="connsiteX465" fmla="*/ 1096756 w 1155172"/>
                <a:gd name="connsiteY465" fmla="*/ 41224 h 91116"/>
                <a:gd name="connsiteX466" fmla="*/ 1096289 w 1155172"/>
                <a:gd name="connsiteY466" fmla="*/ 32728 h 91116"/>
                <a:gd name="connsiteX467" fmla="*/ 1093422 w 1155172"/>
                <a:gd name="connsiteY467" fmla="*/ 26460 h 91116"/>
                <a:gd name="connsiteX468" fmla="*/ 1087031 w 1155172"/>
                <a:gd name="connsiteY468" fmla="*/ 22346 h 91116"/>
                <a:gd name="connsiteX469" fmla="*/ 1075715 w 1155172"/>
                <a:gd name="connsiteY469" fmla="*/ 20707 h 91116"/>
                <a:gd name="connsiteX470" fmla="*/ 1063390 w 1155172"/>
                <a:gd name="connsiteY470" fmla="*/ 22622 h 91116"/>
                <a:gd name="connsiteX471" fmla="*/ 1055256 w 1155172"/>
                <a:gd name="connsiteY471" fmla="*/ 28089 h 91116"/>
                <a:gd name="connsiteX472" fmla="*/ 1051217 w 1155172"/>
                <a:gd name="connsiteY472" fmla="*/ 37424 h 91116"/>
                <a:gd name="connsiteX473" fmla="*/ 1060218 w 1155172"/>
                <a:gd name="connsiteY473" fmla="*/ 38652 h 91116"/>
                <a:gd name="connsiteX474" fmla="*/ 1064800 w 1155172"/>
                <a:gd name="connsiteY474" fmla="*/ 30594 h 91116"/>
                <a:gd name="connsiteX475" fmla="*/ 1074391 w 1155172"/>
                <a:gd name="connsiteY475" fmla="*/ 28318 h 91116"/>
                <a:gd name="connsiteX476" fmla="*/ 1084888 w 1155172"/>
                <a:gd name="connsiteY476" fmla="*/ 31442 h 91116"/>
                <a:gd name="connsiteX477" fmla="*/ 1087488 w 1155172"/>
                <a:gd name="connsiteY477" fmla="*/ 39367 h 91116"/>
                <a:gd name="connsiteX478" fmla="*/ 1087441 w 1155172"/>
                <a:gd name="connsiteY478" fmla="*/ 41777 h 91116"/>
                <a:gd name="connsiteX479" fmla="*/ 1071010 w 1155172"/>
                <a:gd name="connsiteY479" fmla="*/ 44948 h 91116"/>
                <a:gd name="connsiteX480" fmla="*/ 1062828 w 1155172"/>
                <a:gd name="connsiteY480" fmla="*/ 46330 h 91116"/>
                <a:gd name="connsiteX481" fmla="*/ 1056208 w 1155172"/>
                <a:gd name="connsiteY481" fmla="*/ 49349 h 91116"/>
                <a:gd name="connsiteX482" fmla="*/ 1051455 w 1155172"/>
                <a:gd name="connsiteY482" fmla="*/ 54645 h 91116"/>
                <a:gd name="connsiteX483" fmla="*/ 1049636 w 1155172"/>
                <a:gd name="connsiteY483" fmla="*/ 61941 h 91116"/>
                <a:gd name="connsiteX484" fmla="*/ 1054446 w 1155172"/>
                <a:gd name="connsiteY484" fmla="*/ 73114 h 91116"/>
                <a:gd name="connsiteX485" fmla="*/ 1068210 w 1155172"/>
                <a:gd name="connsiteY485" fmla="*/ 77495 h 91116"/>
                <a:gd name="connsiteX486" fmla="*/ 1078363 w 1155172"/>
                <a:gd name="connsiteY486" fmla="*/ 75705 h 91116"/>
                <a:gd name="connsiteX487" fmla="*/ 1088203 w 1155172"/>
                <a:gd name="connsiteY487" fmla="*/ 69561 h 91116"/>
                <a:gd name="connsiteX488" fmla="*/ 1090051 w 1155172"/>
                <a:gd name="connsiteY488" fmla="*/ 76276 h 91116"/>
                <a:gd name="connsiteX489" fmla="*/ 1090051 w 1155172"/>
                <a:gd name="connsiteY489" fmla="*/ 76276 h 91116"/>
                <a:gd name="connsiteX490" fmla="*/ 1090051 w 1155172"/>
                <a:gd name="connsiteY490" fmla="*/ 76276 h 91116"/>
                <a:gd name="connsiteX491" fmla="*/ 1087450 w 1155172"/>
                <a:gd name="connsiteY491" fmla="*/ 52378 h 91116"/>
                <a:gd name="connsiteX492" fmla="*/ 1085964 w 1155172"/>
                <a:gd name="connsiteY492" fmla="*/ 61589 h 91116"/>
                <a:gd name="connsiteX493" fmla="*/ 1079878 w 1155172"/>
                <a:gd name="connsiteY493" fmla="*/ 67961 h 91116"/>
                <a:gd name="connsiteX494" fmla="*/ 1070410 w 1155172"/>
                <a:gd name="connsiteY494" fmla="*/ 70285 h 91116"/>
                <a:gd name="connsiteX495" fmla="*/ 1062257 w 1155172"/>
                <a:gd name="connsiteY495" fmla="*/ 67828 h 91116"/>
                <a:gd name="connsiteX496" fmla="*/ 1059466 w 1155172"/>
                <a:gd name="connsiteY496" fmla="*/ 61684 h 91116"/>
                <a:gd name="connsiteX497" fmla="*/ 1060752 w 1155172"/>
                <a:gd name="connsiteY497" fmla="*/ 57312 h 91116"/>
                <a:gd name="connsiteX498" fmla="*/ 1064381 w 1155172"/>
                <a:gd name="connsiteY498" fmla="*/ 54321 h 91116"/>
                <a:gd name="connsiteX499" fmla="*/ 1072420 w 1155172"/>
                <a:gd name="connsiteY499" fmla="*/ 52483 h 91116"/>
                <a:gd name="connsiteX500" fmla="*/ 1087460 w 1155172"/>
                <a:gd name="connsiteY500" fmla="*/ 49006 h 91116"/>
                <a:gd name="connsiteX501" fmla="*/ 1087460 w 1155172"/>
                <a:gd name="connsiteY501" fmla="*/ 52378 h 91116"/>
                <a:gd name="connsiteX502" fmla="*/ 1087450 w 1155172"/>
                <a:gd name="connsiteY502" fmla="*/ 52378 h 91116"/>
                <a:gd name="connsiteX503" fmla="*/ 1120235 w 1155172"/>
                <a:gd name="connsiteY503" fmla="*/ 76276 h 91116"/>
                <a:gd name="connsiteX504" fmla="*/ 1120235 w 1155172"/>
                <a:gd name="connsiteY504" fmla="*/ 46606 h 91116"/>
                <a:gd name="connsiteX505" fmla="*/ 1124512 w 1155172"/>
                <a:gd name="connsiteY505" fmla="*/ 32433 h 91116"/>
                <a:gd name="connsiteX506" fmla="*/ 1134656 w 1155172"/>
                <a:gd name="connsiteY506" fmla="*/ 28699 h 91116"/>
                <a:gd name="connsiteX507" fmla="*/ 1141086 w 1155172"/>
                <a:gd name="connsiteY507" fmla="*/ 30356 h 91116"/>
                <a:gd name="connsiteX508" fmla="*/ 1144886 w 1155172"/>
                <a:gd name="connsiteY508" fmla="*/ 34814 h 91116"/>
                <a:gd name="connsiteX509" fmla="*/ 1145962 w 1155172"/>
                <a:gd name="connsiteY509" fmla="*/ 43234 h 91116"/>
                <a:gd name="connsiteX510" fmla="*/ 1145962 w 1155172"/>
                <a:gd name="connsiteY510" fmla="*/ 76286 h 91116"/>
                <a:gd name="connsiteX511" fmla="*/ 1155173 w 1155172"/>
                <a:gd name="connsiteY511" fmla="*/ 76286 h 91116"/>
                <a:gd name="connsiteX512" fmla="*/ 1155173 w 1155172"/>
                <a:gd name="connsiteY512" fmla="*/ 42872 h 91116"/>
                <a:gd name="connsiteX513" fmla="*/ 1154659 w 1155172"/>
                <a:gd name="connsiteY513" fmla="*/ 33928 h 91116"/>
                <a:gd name="connsiteX514" fmla="*/ 1151792 w 1155172"/>
                <a:gd name="connsiteY514" fmla="*/ 27118 h 91116"/>
                <a:gd name="connsiteX515" fmla="*/ 1145629 w 1155172"/>
                <a:gd name="connsiteY515" fmla="*/ 22489 h 91116"/>
                <a:gd name="connsiteX516" fmla="*/ 1136599 w 1155172"/>
                <a:gd name="connsiteY516" fmla="*/ 20726 h 91116"/>
                <a:gd name="connsiteX517" fmla="*/ 1119311 w 1155172"/>
                <a:gd name="connsiteY517" fmla="*/ 29670 h 91116"/>
                <a:gd name="connsiteX518" fmla="*/ 1119311 w 1155172"/>
                <a:gd name="connsiteY518" fmla="*/ 21946 h 91116"/>
                <a:gd name="connsiteX519" fmla="*/ 1111025 w 1155172"/>
                <a:gd name="connsiteY519" fmla="*/ 21946 h 91116"/>
                <a:gd name="connsiteX520" fmla="*/ 1111025 w 1155172"/>
                <a:gd name="connsiteY520" fmla="*/ 76276 h 91116"/>
                <a:gd name="connsiteX521" fmla="*/ 1120235 w 1155172"/>
                <a:gd name="connsiteY521" fmla="*/ 76276 h 91116"/>
                <a:gd name="connsiteX522" fmla="*/ 1120235 w 1155172"/>
                <a:gd name="connsiteY522" fmla="*/ 76276 h 91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</a:cxnLst>
              <a:rect l="l" t="t" r="r" b="b"/>
              <a:pathLst>
                <a:path w="1155172" h="91116">
                  <a:moveTo>
                    <a:pt x="55969" y="76276"/>
                  </a:moveTo>
                  <a:lnTo>
                    <a:pt x="55969" y="67418"/>
                  </a:lnTo>
                  <a:lnTo>
                    <a:pt x="9925" y="67418"/>
                  </a:lnTo>
                  <a:lnTo>
                    <a:pt x="9925" y="41891"/>
                  </a:lnTo>
                  <a:lnTo>
                    <a:pt x="51416" y="41891"/>
                  </a:lnTo>
                  <a:lnTo>
                    <a:pt x="51416" y="33090"/>
                  </a:lnTo>
                  <a:lnTo>
                    <a:pt x="9925" y="33090"/>
                  </a:lnTo>
                  <a:lnTo>
                    <a:pt x="9925" y="10116"/>
                  </a:lnTo>
                  <a:lnTo>
                    <a:pt x="54226" y="10116"/>
                  </a:lnTo>
                  <a:lnTo>
                    <a:pt x="54226" y="1267"/>
                  </a:lnTo>
                  <a:lnTo>
                    <a:pt x="0" y="1267"/>
                  </a:lnTo>
                  <a:lnTo>
                    <a:pt x="0" y="76267"/>
                  </a:lnTo>
                  <a:lnTo>
                    <a:pt x="55969" y="76267"/>
                  </a:lnTo>
                  <a:lnTo>
                    <a:pt x="55969" y="76276"/>
                  </a:lnTo>
                  <a:close/>
                  <a:moveTo>
                    <a:pt x="112300" y="76276"/>
                  </a:moveTo>
                  <a:lnTo>
                    <a:pt x="112300" y="1276"/>
                  </a:lnTo>
                  <a:lnTo>
                    <a:pt x="103137" y="1276"/>
                  </a:lnTo>
                  <a:lnTo>
                    <a:pt x="103137" y="28184"/>
                  </a:lnTo>
                  <a:cubicBezTo>
                    <a:pt x="101537" y="25965"/>
                    <a:pt x="99451" y="24165"/>
                    <a:pt x="96898" y="22784"/>
                  </a:cubicBezTo>
                  <a:cubicBezTo>
                    <a:pt x="94336" y="21403"/>
                    <a:pt x="91421" y="20717"/>
                    <a:pt x="88154" y="20717"/>
                  </a:cubicBezTo>
                  <a:cubicBezTo>
                    <a:pt x="83687" y="20717"/>
                    <a:pt x="79639" y="21888"/>
                    <a:pt x="76029" y="24241"/>
                  </a:cubicBezTo>
                  <a:cubicBezTo>
                    <a:pt x="72409" y="26594"/>
                    <a:pt x="69704" y="29985"/>
                    <a:pt x="67894" y="34395"/>
                  </a:cubicBezTo>
                  <a:cubicBezTo>
                    <a:pt x="66084" y="38814"/>
                    <a:pt x="65180" y="43729"/>
                    <a:pt x="65180" y="49159"/>
                  </a:cubicBezTo>
                  <a:cubicBezTo>
                    <a:pt x="65180" y="54712"/>
                    <a:pt x="66170" y="59636"/>
                    <a:pt x="68170" y="63913"/>
                  </a:cubicBezTo>
                  <a:cubicBezTo>
                    <a:pt x="70161" y="68199"/>
                    <a:pt x="72981" y="71533"/>
                    <a:pt x="76610" y="73924"/>
                  </a:cubicBezTo>
                  <a:cubicBezTo>
                    <a:pt x="80239" y="76305"/>
                    <a:pt x="84220" y="77505"/>
                    <a:pt x="88554" y="77505"/>
                  </a:cubicBezTo>
                  <a:cubicBezTo>
                    <a:pt x="95240" y="77505"/>
                    <a:pt x="100298" y="74809"/>
                    <a:pt x="103746" y="69418"/>
                  </a:cubicBezTo>
                  <a:lnTo>
                    <a:pt x="103746" y="76276"/>
                  </a:lnTo>
                  <a:lnTo>
                    <a:pt x="112300" y="76276"/>
                  </a:lnTo>
                  <a:lnTo>
                    <a:pt x="112300" y="76276"/>
                  </a:lnTo>
                  <a:close/>
                  <a:moveTo>
                    <a:pt x="78762" y="33347"/>
                  </a:moveTo>
                  <a:cubicBezTo>
                    <a:pt x="81505" y="30004"/>
                    <a:pt x="84925" y="28337"/>
                    <a:pt x="89021" y="28337"/>
                  </a:cubicBezTo>
                  <a:cubicBezTo>
                    <a:pt x="93212" y="28337"/>
                    <a:pt x="96745" y="30080"/>
                    <a:pt x="99612" y="33557"/>
                  </a:cubicBezTo>
                  <a:cubicBezTo>
                    <a:pt x="102479" y="37033"/>
                    <a:pt x="103908" y="42491"/>
                    <a:pt x="103908" y="49930"/>
                  </a:cubicBezTo>
                  <a:cubicBezTo>
                    <a:pt x="103908" y="56683"/>
                    <a:pt x="102499" y="61703"/>
                    <a:pt x="99689" y="64999"/>
                  </a:cubicBezTo>
                  <a:cubicBezTo>
                    <a:pt x="96879" y="68294"/>
                    <a:pt x="93459" y="69942"/>
                    <a:pt x="89430" y="69942"/>
                  </a:cubicBezTo>
                  <a:cubicBezTo>
                    <a:pt x="85439" y="69942"/>
                    <a:pt x="81972" y="68209"/>
                    <a:pt x="79048" y="64770"/>
                  </a:cubicBezTo>
                  <a:cubicBezTo>
                    <a:pt x="76114" y="61332"/>
                    <a:pt x="74647" y="56131"/>
                    <a:pt x="74647" y="49168"/>
                  </a:cubicBezTo>
                  <a:cubicBezTo>
                    <a:pt x="74638" y="41958"/>
                    <a:pt x="76009" y="36690"/>
                    <a:pt x="78762" y="33347"/>
                  </a:cubicBezTo>
                  <a:lnTo>
                    <a:pt x="78762" y="33347"/>
                  </a:lnTo>
                  <a:close/>
                  <a:moveTo>
                    <a:pt x="170621" y="76276"/>
                  </a:moveTo>
                  <a:lnTo>
                    <a:pt x="170621" y="21946"/>
                  </a:lnTo>
                  <a:lnTo>
                    <a:pt x="161411" y="21946"/>
                  </a:lnTo>
                  <a:lnTo>
                    <a:pt x="161411" y="51054"/>
                  </a:lnTo>
                  <a:cubicBezTo>
                    <a:pt x="161411" y="55693"/>
                    <a:pt x="160906" y="59226"/>
                    <a:pt x="159896" y="61665"/>
                  </a:cubicBezTo>
                  <a:cubicBezTo>
                    <a:pt x="158887" y="64113"/>
                    <a:pt x="157172" y="66037"/>
                    <a:pt x="154753" y="67447"/>
                  </a:cubicBezTo>
                  <a:cubicBezTo>
                    <a:pt x="152333" y="68866"/>
                    <a:pt x="149743" y="69571"/>
                    <a:pt x="146980" y="69571"/>
                  </a:cubicBezTo>
                  <a:cubicBezTo>
                    <a:pt x="144218" y="69571"/>
                    <a:pt x="141894" y="68885"/>
                    <a:pt x="140018" y="67494"/>
                  </a:cubicBezTo>
                  <a:cubicBezTo>
                    <a:pt x="138141" y="66113"/>
                    <a:pt x="136912" y="64218"/>
                    <a:pt x="136331" y="61789"/>
                  </a:cubicBezTo>
                  <a:cubicBezTo>
                    <a:pt x="135950" y="60122"/>
                    <a:pt x="135769" y="56874"/>
                    <a:pt x="135769" y="52064"/>
                  </a:cubicBezTo>
                  <a:lnTo>
                    <a:pt x="135769" y="21936"/>
                  </a:lnTo>
                  <a:lnTo>
                    <a:pt x="126559" y="21936"/>
                  </a:lnTo>
                  <a:lnTo>
                    <a:pt x="126559" y="55597"/>
                  </a:lnTo>
                  <a:cubicBezTo>
                    <a:pt x="126559" y="59512"/>
                    <a:pt x="126749" y="62379"/>
                    <a:pt x="127121" y="64189"/>
                  </a:cubicBezTo>
                  <a:cubicBezTo>
                    <a:pt x="127664" y="66875"/>
                    <a:pt x="128607" y="69152"/>
                    <a:pt x="129959" y="71018"/>
                  </a:cubicBezTo>
                  <a:cubicBezTo>
                    <a:pt x="131312" y="72876"/>
                    <a:pt x="133369" y="74419"/>
                    <a:pt x="136150" y="75648"/>
                  </a:cubicBezTo>
                  <a:cubicBezTo>
                    <a:pt x="138932" y="76876"/>
                    <a:pt x="141923" y="77486"/>
                    <a:pt x="145132" y="77486"/>
                  </a:cubicBezTo>
                  <a:cubicBezTo>
                    <a:pt x="152400" y="77486"/>
                    <a:pt x="158144" y="74419"/>
                    <a:pt x="162373" y="68275"/>
                  </a:cubicBezTo>
                  <a:lnTo>
                    <a:pt x="162373" y="76257"/>
                  </a:lnTo>
                  <a:lnTo>
                    <a:pt x="170621" y="76257"/>
                  </a:lnTo>
                  <a:lnTo>
                    <a:pt x="170621" y="76276"/>
                  </a:lnTo>
                  <a:close/>
                  <a:moveTo>
                    <a:pt x="215894" y="66599"/>
                  </a:moveTo>
                  <a:cubicBezTo>
                    <a:pt x="213474" y="68809"/>
                    <a:pt x="210455" y="69933"/>
                    <a:pt x="206835" y="69933"/>
                  </a:cubicBezTo>
                  <a:cubicBezTo>
                    <a:pt x="202330" y="69933"/>
                    <a:pt x="198682" y="68275"/>
                    <a:pt x="195891" y="64970"/>
                  </a:cubicBezTo>
                  <a:cubicBezTo>
                    <a:pt x="193091" y="61655"/>
                    <a:pt x="191700" y="56359"/>
                    <a:pt x="191700" y="49063"/>
                  </a:cubicBezTo>
                  <a:cubicBezTo>
                    <a:pt x="191700" y="41862"/>
                    <a:pt x="193148" y="36595"/>
                    <a:pt x="196053" y="33280"/>
                  </a:cubicBezTo>
                  <a:cubicBezTo>
                    <a:pt x="198949" y="29947"/>
                    <a:pt x="202721" y="28299"/>
                    <a:pt x="207359" y="28299"/>
                  </a:cubicBezTo>
                  <a:cubicBezTo>
                    <a:pt x="210426" y="28299"/>
                    <a:pt x="213046" y="29223"/>
                    <a:pt x="215208" y="31061"/>
                  </a:cubicBezTo>
                  <a:cubicBezTo>
                    <a:pt x="217370" y="32899"/>
                    <a:pt x="218885" y="35643"/>
                    <a:pt x="219742" y="39291"/>
                  </a:cubicBezTo>
                  <a:lnTo>
                    <a:pt x="228695" y="37919"/>
                  </a:lnTo>
                  <a:cubicBezTo>
                    <a:pt x="227638" y="32423"/>
                    <a:pt x="225228" y="28184"/>
                    <a:pt x="221485" y="25203"/>
                  </a:cubicBezTo>
                  <a:cubicBezTo>
                    <a:pt x="217732" y="22212"/>
                    <a:pt x="212903" y="20726"/>
                    <a:pt x="207007" y="20726"/>
                  </a:cubicBezTo>
                  <a:cubicBezTo>
                    <a:pt x="202330" y="20726"/>
                    <a:pt x="198006" y="21822"/>
                    <a:pt x="194034" y="24022"/>
                  </a:cubicBezTo>
                  <a:cubicBezTo>
                    <a:pt x="190062" y="26222"/>
                    <a:pt x="187100" y="29527"/>
                    <a:pt x="185156" y="33928"/>
                  </a:cubicBezTo>
                  <a:cubicBezTo>
                    <a:pt x="183213" y="38329"/>
                    <a:pt x="182242" y="43453"/>
                    <a:pt x="182242" y="49320"/>
                  </a:cubicBezTo>
                  <a:cubicBezTo>
                    <a:pt x="182242" y="58388"/>
                    <a:pt x="184499" y="65361"/>
                    <a:pt x="189024" y="70218"/>
                  </a:cubicBezTo>
                  <a:cubicBezTo>
                    <a:pt x="193548" y="75076"/>
                    <a:pt x="199520" y="77514"/>
                    <a:pt x="206959" y="77514"/>
                  </a:cubicBezTo>
                  <a:cubicBezTo>
                    <a:pt x="212893" y="77514"/>
                    <a:pt x="217894" y="75743"/>
                    <a:pt x="221971" y="72209"/>
                  </a:cubicBezTo>
                  <a:cubicBezTo>
                    <a:pt x="226047" y="68685"/>
                    <a:pt x="228581" y="63798"/>
                    <a:pt x="229572" y="57560"/>
                  </a:cubicBezTo>
                  <a:lnTo>
                    <a:pt x="220513" y="56378"/>
                  </a:lnTo>
                  <a:cubicBezTo>
                    <a:pt x="219847" y="60970"/>
                    <a:pt x="218313" y="64389"/>
                    <a:pt x="215894" y="66599"/>
                  </a:cubicBezTo>
                  <a:lnTo>
                    <a:pt x="215894" y="66599"/>
                  </a:lnTo>
                  <a:close/>
                  <a:moveTo>
                    <a:pt x="274730" y="76276"/>
                  </a:moveTo>
                  <a:lnTo>
                    <a:pt x="284350" y="76276"/>
                  </a:lnTo>
                  <a:cubicBezTo>
                    <a:pt x="283188" y="74190"/>
                    <a:pt x="282407" y="72019"/>
                    <a:pt x="282016" y="69742"/>
                  </a:cubicBezTo>
                  <a:cubicBezTo>
                    <a:pt x="281626" y="67485"/>
                    <a:pt x="281426" y="62055"/>
                    <a:pt x="281426" y="53502"/>
                  </a:cubicBezTo>
                  <a:lnTo>
                    <a:pt x="281426" y="41224"/>
                  </a:lnTo>
                  <a:cubicBezTo>
                    <a:pt x="281426" y="37128"/>
                    <a:pt x="281273" y="34300"/>
                    <a:pt x="280968" y="32728"/>
                  </a:cubicBezTo>
                  <a:cubicBezTo>
                    <a:pt x="280416" y="30204"/>
                    <a:pt x="279464" y="28118"/>
                    <a:pt x="278101" y="26460"/>
                  </a:cubicBezTo>
                  <a:cubicBezTo>
                    <a:pt x="276730" y="24813"/>
                    <a:pt x="274606" y="23441"/>
                    <a:pt x="271710" y="22346"/>
                  </a:cubicBezTo>
                  <a:cubicBezTo>
                    <a:pt x="268805" y="21250"/>
                    <a:pt x="265043" y="20707"/>
                    <a:pt x="260404" y="20707"/>
                  </a:cubicBezTo>
                  <a:cubicBezTo>
                    <a:pt x="255727" y="20707"/>
                    <a:pt x="251622" y="21336"/>
                    <a:pt x="248079" y="22622"/>
                  </a:cubicBezTo>
                  <a:cubicBezTo>
                    <a:pt x="244526" y="23898"/>
                    <a:pt x="241821" y="25727"/>
                    <a:pt x="239944" y="28089"/>
                  </a:cubicBezTo>
                  <a:cubicBezTo>
                    <a:pt x="238068" y="30461"/>
                    <a:pt x="236725" y="33576"/>
                    <a:pt x="235906" y="37424"/>
                  </a:cubicBezTo>
                  <a:lnTo>
                    <a:pt x="244907" y="38652"/>
                  </a:lnTo>
                  <a:cubicBezTo>
                    <a:pt x="245888" y="34804"/>
                    <a:pt x="247421" y="32109"/>
                    <a:pt x="249479" y="30594"/>
                  </a:cubicBezTo>
                  <a:cubicBezTo>
                    <a:pt x="251546" y="29080"/>
                    <a:pt x="254737" y="28318"/>
                    <a:pt x="259070" y="28318"/>
                  </a:cubicBezTo>
                  <a:cubicBezTo>
                    <a:pt x="263709" y="28318"/>
                    <a:pt x="267205" y="29356"/>
                    <a:pt x="269558" y="31442"/>
                  </a:cubicBezTo>
                  <a:cubicBezTo>
                    <a:pt x="271301" y="32976"/>
                    <a:pt x="272167" y="35614"/>
                    <a:pt x="272167" y="39367"/>
                  </a:cubicBezTo>
                  <a:cubicBezTo>
                    <a:pt x="272167" y="39710"/>
                    <a:pt x="272148" y="40510"/>
                    <a:pt x="272120" y="41777"/>
                  </a:cubicBezTo>
                  <a:cubicBezTo>
                    <a:pt x="268605" y="43005"/>
                    <a:pt x="263128" y="44053"/>
                    <a:pt x="255699" y="44948"/>
                  </a:cubicBezTo>
                  <a:cubicBezTo>
                    <a:pt x="252051" y="45387"/>
                    <a:pt x="249317" y="45853"/>
                    <a:pt x="247517" y="46330"/>
                  </a:cubicBezTo>
                  <a:cubicBezTo>
                    <a:pt x="245059" y="47015"/>
                    <a:pt x="242849" y="48025"/>
                    <a:pt x="240887" y="49349"/>
                  </a:cubicBezTo>
                  <a:cubicBezTo>
                    <a:pt x="238925" y="50683"/>
                    <a:pt x="237334" y="52435"/>
                    <a:pt x="236125" y="54645"/>
                  </a:cubicBezTo>
                  <a:cubicBezTo>
                    <a:pt x="234915" y="56836"/>
                    <a:pt x="234315" y="59274"/>
                    <a:pt x="234315" y="61941"/>
                  </a:cubicBezTo>
                  <a:cubicBezTo>
                    <a:pt x="234315" y="66475"/>
                    <a:pt x="235915" y="70199"/>
                    <a:pt x="239125" y="73114"/>
                  </a:cubicBezTo>
                  <a:cubicBezTo>
                    <a:pt x="242326" y="76038"/>
                    <a:pt x="246917" y="77495"/>
                    <a:pt x="252889" y="77495"/>
                  </a:cubicBezTo>
                  <a:cubicBezTo>
                    <a:pt x="256499" y="77495"/>
                    <a:pt x="259890" y="76895"/>
                    <a:pt x="263042" y="75705"/>
                  </a:cubicBezTo>
                  <a:cubicBezTo>
                    <a:pt x="266195" y="74514"/>
                    <a:pt x="269481" y="72466"/>
                    <a:pt x="272891" y="69561"/>
                  </a:cubicBezTo>
                  <a:cubicBezTo>
                    <a:pt x="273158" y="72123"/>
                    <a:pt x="273768" y="74362"/>
                    <a:pt x="274730" y="76276"/>
                  </a:cubicBezTo>
                  <a:lnTo>
                    <a:pt x="274730" y="76276"/>
                  </a:lnTo>
                  <a:lnTo>
                    <a:pt x="274730" y="76276"/>
                  </a:lnTo>
                  <a:close/>
                  <a:moveTo>
                    <a:pt x="272120" y="52378"/>
                  </a:moveTo>
                  <a:cubicBezTo>
                    <a:pt x="272120" y="56445"/>
                    <a:pt x="271624" y="59512"/>
                    <a:pt x="270634" y="61589"/>
                  </a:cubicBezTo>
                  <a:cubicBezTo>
                    <a:pt x="269338" y="64284"/>
                    <a:pt x="267310" y="66408"/>
                    <a:pt x="264547" y="67961"/>
                  </a:cubicBezTo>
                  <a:cubicBezTo>
                    <a:pt x="261785" y="69513"/>
                    <a:pt x="258623" y="70285"/>
                    <a:pt x="255079" y="70285"/>
                  </a:cubicBezTo>
                  <a:cubicBezTo>
                    <a:pt x="251498" y="70285"/>
                    <a:pt x="248774" y="69466"/>
                    <a:pt x="246917" y="67828"/>
                  </a:cubicBezTo>
                  <a:cubicBezTo>
                    <a:pt x="245059" y="66189"/>
                    <a:pt x="244135" y="64141"/>
                    <a:pt x="244135" y="61684"/>
                  </a:cubicBezTo>
                  <a:cubicBezTo>
                    <a:pt x="244135" y="60084"/>
                    <a:pt x="244554" y="58626"/>
                    <a:pt x="245412" y="57312"/>
                  </a:cubicBezTo>
                  <a:cubicBezTo>
                    <a:pt x="246259" y="55997"/>
                    <a:pt x="247469" y="55007"/>
                    <a:pt x="249041" y="54321"/>
                  </a:cubicBezTo>
                  <a:cubicBezTo>
                    <a:pt x="250612" y="53645"/>
                    <a:pt x="253289" y="53026"/>
                    <a:pt x="257070" y="52483"/>
                  </a:cubicBezTo>
                  <a:cubicBezTo>
                    <a:pt x="263757" y="51530"/>
                    <a:pt x="268767" y="50368"/>
                    <a:pt x="272110" y="49006"/>
                  </a:cubicBezTo>
                  <a:lnTo>
                    <a:pt x="272110" y="52378"/>
                  </a:lnTo>
                  <a:lnTo>
                    <a:pt x="272120" y="52378"/>
                  </a:lnTo>
                  <a:close/>
                  <a:moveTo>
                    <a:pt x="311763" y="68399"/>
                  </a:moveTo>
                  <a:cubicBezTo>
                    <a:pt x="310401" y="68399"/>
                    <a:pt x="309353" y="68180"/>
                    <a:pt x="308620" y="67732"/>
                  </a:cubicBezTo>
                  <a:cubicBezTo>
                    <a:pt x="307886" y="67294"/>
                    <a:pt x="307362" y="66694"/>
                    <a:pt x="307029" y="65942"/>
                  </a:cubicBezTo>
                  <a:cubicBezTo>
                    <a:pt x="306705" y="65189"/>
                    <a:pt x="306543" y="63494"/>
                    <a:pt x="306543" y="60874"/>
                  </a:cubicBezTo>
                  <a:lnTo>
                    <a:pt x="306543" y="29108"/>
                  </a:lnTo>
                  <a:lnTo>
                    <a:pt x="315801" y="29108"/>
                  </a:lnTo>
                  <a:lnTo>
                    <a:pt x="315801" y="21946"/>
                  </a:lnTo>
                  <a:lnTo>
                    <a:pt x="306543" y="21946"/>
                  </a:lnTo>
                  <a:lnTo>
                    <a:pt x="306543" y="2962"/>
                  </a:lnTo>
                  <a:lnTo>
                    <a:pt x="297390" y="8487"/>
                  </a:lnTo>
                  <a:lnTo>
                    <a:pt x="297390" y="21946"/>
                  </a:lnTo>
                  <a:lnTo>
                    <a:pt x="290636" y="21946"/>
                  </a:lnTo>
                  <a:lnTo>
                    <a:pt x="290636" y="29108"/>
                  </a:lnTo>
                  <a:lnTo>
                    <a:pt x="297390" y="29108"/>
                  </a:lnTo>
                  <a:lnTo>
                    <a:pt x="297390" y="60360"/>
                  </a:lnTo>
                  <a:cubicBezTo>
                    <a:pt x="297390" y="65884"/>
                    <a:pt x="297761" y="69513"/>
                    <a:pt x="298514" y="71238"/>
                  </a:cubicBezTo>
                  <a:cubicBezTo>
                    <a:pt x="299266" y="72962"/>
                    <a:pt x="300561" y="74343"/>
                    <a:pt x="302400" y="75400"/>
                  </a:cubicBezTo>
                  <a:cubicBezTo>
                    <a:pt x="304238" y="76457"/>
                    <a:pt x="306829" y="76991"/>
                    <a:pt x="310172" y="76991"/>
                  </a:cubicBezTo>
                  <a:cubicBezTo>
                    <a:pt x="312220" y="76991"/>
                    <a:pt x="314535" y="76714"/>
                    <a:pt x="317135" y="76171"/>
                  </a:cubicBezTo>
                  <a:lnTo>
                    <a:pt x="315801" y="68037"/>
                  </a:lnTo>
                  <a:cubicBezTo>
                    <a:pt x="314135" y="68275"/>
                    <a:pt x="312791" y="68399"/>
                    <a:pt x="311763" y="68399"/>
                  </a:cubicBezTo>
                  <a:lnTo>
                    <a:pt x="311763" y="68399"/>
                  </a:lnTo>
                  <a:lnTo>
                    <a:pt x="311763" y="68399"/>
                  </a:lnTo>
                  <a:close/>
                  <a:moveTo>
                    <a:pt x="334070" y="11859"/>
                  </a:moveTo>
                  <a:lnTo>
                    <a:pt x="334070" y="1276"/>
                  </a:lnTo>
                  <a:lnTo>
                    <a:pt x="324860" y="1276"/>
                  </a:lnTo>
                  <a:lnTo>
                    <a:pt x="324860" y="11859"/>
                  </a:lnTo>
                  <a:lnTo>
                    <a:pt x="334070" y="11859"/>
                  </a:lnTo>
                  <a:lnTo>
                    <a:pt x="334070" y="11859"/>
                  </a:lnTo>
                  <a:close/>
                  <a:moveTo>
                    <a:pt x="334070" y="76276"/>
                  </a:moveTo>
                  <a:lnTo>
                    <a:pt x="334070" y="21946"/>
                  </a:lnTo>
                  <a:lnTo>
                    <a:pt x="324860" y="21946"/>
                  </a:lnTo>
                  <a:lnTo>
                    <a:pt x="324860" y="76276"/>
                  </a:lnTo>
                  <a:lnTo>
                    <a:pt x="334070" y="76276"/>
                  </a:lnTo>
                  <a:lnTo>
                    <a:pt x="334070" y="76276"/>
                  </a:lnTo>
                  <a:close/>
                  <a:moveTo>
                    <a:pt x="351692" y="70180"/>
                  </a:moveTo>
                  <a:cubicBezTo>
                    <a:pt x="356378" y="75066"/>
                    <a:pt x="362531" y="77505"/>
                    <a:pt x="370142" y="77505"/>
                  </a:cubicBezTo>
                  <a:cubicBezTo>
                    <a:pt x="374885" y="77505"/>
                    <a:pt x="379257" y="76390"/>
                    <a:pt x="383257" y="74171"/>
                  </a:cubicBezTo>
                  <a:cubicBezTo>
                    <a:pt x="387258" y="71952"/>
                    <a:pt x="390315" y="68837"/>
                    <a:pt x="392411" y="64837"/>
                  </a:cubicBezTo>
                  <a:cubicBezTo>
                    <a:pt x="394506" y="60836"/>
                    <a:pt x="395564" y="55331"/>
                    <a:pt x="395564" y="48349"/>
                  </a:cubicBezTo>
                  <a:cubicBezTo>
                    <a:pt x="395564" y="39719"/>
                    <a:pt x="393192" y="32956"/>
                    <a:pt x="388449" y="28061"/>
                  </a:cubicBezTo>
                  <a:cubicBezTo>
                    <a:pt x="383705" y="23165"/>
                    <a:pt x="377600" y="20717"/>
                    <a:pt x="370132" y="20717"/>
                  </a:cubicBezTo>
                  <a:cubicBezTo>
                    <a:pt x="363407" y="20717"/>
                    <a:pt x="357711" y="22727"/>
                    <a:pt x="353044" y="26756"/>
                  </a:cubicBezTo>
                  <a:cubicBezTo>
                    <a:pt x="347453" y="31594"/>
                    <a:pt x="344653" y="39052"/>
                    <a:pt x="344653" y="49111"/>
                  </a:cubicBezTo>
                  <a:cubicBezTo>
                    <a:pt x="344662" y="58284"/>
                    <a:pt x="347005" y="65303"/>
                    <a:pt x="351692" y="70180"/>
                  </a:cubicBezTo>
                  <a:lnTo>
                    <a:pt x="351692" y="70180"/>
                  </a:lnTo>
                  <a:close/>
                  <a:moveTo>
                    <a:pt x="358683" y="33509"/>
                  </a:moveTo>
                  <a:cubicBezTo>
                    <a:pt x="361712" y="30061"/>
                    <a:pt x="365541" y="28337"/>
                    <a:pt x="370142" y="28337"/>
                  </a:cubicBezTo>
                  <a:cubicBezTo>
                    <a:pt x="374675" y="28337"/>
                    <a:pt x="378476" y="30070"/>
                    <a:pt x="381524" y="33528"/>
                  </a:cubicBezTo>
                  <a:cubicBezTo>
                    <a:pt x="384572" y="36995"/>
                    <a:pt x="386105" y="42081"/>
                    <a:pt x="386105" y="48797"/>
                  </a:cubicBezTo>
                  <a:cubicBezTo>
                    <a:pt x="386105" y="55921"/>
                    <a:pt x="384581" y="61236"/>
                    <a:pt x="381552" y="64713"/>
                  </a:cubicBezTo>
                  <a:cubicBezTo>
                    <a:pt x="378514" y="68189"/>
                    <a:pt x="374714" y="69933"/>
                    <a:pt x="370142" y="69933"/>
                  </a:cubicBezTo>
                  <a:cubicBezTo>
                    <a:pt x="365541" y="69933"/>
                    <a:pt x="361712" y="68199"/>
                    <a:pt x="358683" y="64732"/>
                  </a:cubicBezTo>
                  <a:cubicBezTo>
                    <a:pt x="355644" y="61274"/>
                    <a:pt x="354130" y="56064"/>
                    <a:pt x="354130" y="49101"/>
                  </a:cubicBezTo>
                  <a:cubicBezTo>
                    <a:pt x="354130" y="42148"/>
                    <a:pt x="355644" y="36947"/>
                    <a:pt x="358683" y="33509"/>
                  </a:cubicBezTo>
                  <a:lnTo>
                    <a:pt x="358683" y="33509"/>
                  </a:lnTo>
                  <a:close/>
                  <a:moveTo>
                    <a:pt x="415566" y="76276"/>
                  </a:moveTo>
                  <a:lnTo>
                    <a:pt x="415566" y="46606"/>
                  </a:lnTo>
                  <a:cubicBezTo>
                    <a:pt x="415566" y="39653"/>
                    <a:pt x="416985" y="34919"/>
                    <a:pt x="419833" y="32433"/>
                  </a:cubicBezTo>
                  <a:cubicBezTo>
                    <a:pt x="422681" y="29937"/>
                    <a:pt x="426063" y="28699"/>
                    <a:pt x="429987" y="28699"/>
                  </a:cubicBezTo>
                  <a:cubicBezTo>
                    <a:pt x="432445" y="28699"/>
                    <a:pt x="434578" y="29251"/>
                    <a:pt x="436407" y="30356"/>
                  </a:cubicBezTo>
                  <a:cubicBezTo>
                    <a:pt x="438226" y="31471"/>
                    <a:pt x="439503" y="32947"/>
                    <a:pt x="440217" y="34814"/>
                  </a:cubicBezTo>
                  <a:cubicBezTo>
                    <a:pt x="440931" y="36671"/>
                    <a:pt x="441293" y="39472"/>
                    <a:pt x="441293" y="43234"/>
                  </a:cubicBezTo>
                  <a:lnTo>
                    <a:pt x="441293" y="76286"/>
                  </a:lnTo>
                  <a:lnTo>
                    <a:pt x="450504" y="76286"/>
                  </a:lnTo>
                  <a:lnTo>
                    <a:pt x="450504" y="42872"/>
                  </a:lnTo>
                  <a:cubicBezTo>
                    <a:pt x="450504" y="38614"/>
                    <a:pt x="450332" y="35623"/>
                    <a:pt x="449990" y="33928"/>
                  </a:cubicBezTo>
                  <a:cubicBezTo>
                    <a:pt x="449437" y="31299"/>
                    <a:pt x="448485" y="29032"/>
                    <a:pt x="447123" y="27118"/>
                  </a:cubicBezTo>
                  <a:cubicBezTo>
                    <a:pt x="445751" y="25213"/>
                    <a:pt x="443703" y="23670"/>
                    <a:pt x="440960" y="22489"/>
                  </a:cubicBezTo>
                  <a:cubicBezTo>
                    <a:pt x="438217" y="21317"/>
                    <a:pt x="435207" y="20726"/>
                    <a:pt x="431930" y="20726"/>
                  </a:cubicBezTo>
                  <a:cubicBezTo>
                    <a:pt x="424386" y="20726"/>
                    <a:pt x="418633" y="23708"/>
                    <a:pt x="414642" y="29670"/>
                  </a:cubicBezTo>
                  <a:lnTo>
                    <a:pt x="414642" y="21946"/>
                  </a:lnTo>
                  <a:lnTo>
                    <a:pt x="406356" y="21946"/>
                  </a:lnTo>
                  <a:lnTo>
                    <a:pt x="406356" y="76276"/>
                  </a:lnTo>
                  <a:lnTo>
                    <a:pt x="415566" y="76276"/>
                  </a:lnTo>
                  <a:lnTo>
                    <a:pt x="415566" y="76276"/>
                  </a:lnTo>
                  <a:close/>
                  <a:moveTo>
                    <a:pt x="501929" y="76276"/>
                  </a:moveTo>
                  <a:lnTo>
                    <a:pt x="511550" y="76276"/>
                  </a:lnTo>
                  <a:cubicBezTo>
                    <a:pt x="510388" y="74190"/>
                    <a:pt x="509607" y="72019"/>
                    <a:pt x="509216" y="69742"/>
                  </a:cubicBezTo>
                  <a:cubicBezTo>
                    <a:pt x="508825" y="67485"/>
                    <a:pt x="508625" y="62055"/>
                    <a:pt x="508625" y="53502"/>
                  </a:cubicBezTo>
                  <a:lnTo>
                    <a:pt x="508625" y="41224"/>
                  </a:lnTo>
                  <a:cubicBezTo>
                    <a:pt x="508625" y="37128"/>
                    <a:pt x="508473" y="34300"/>
                    <a:pt x="508168" y="32728"/>
                  </a:cubicBezTo>
                  <a:cubicBezTo>
                    <a:pt x="507616" y="30204"/>
                    <a:pt x="506663" y="28118"/>
                    <a:pt x="505301" y="26460"/>
                  </a:cubicBezTo>
                  <a:cubicBezTo>
                    <a:pt x="503930" y="24813"/>
                    <a:pt x="501806" y="23441"/>
                    <a:pt x="498910" y="22346"/>
                  </a:cubicBezTo>
                  <a:cubicBezTo>
                    <a:pt x="496005" y="21250"/>
                    <a:pt x="492242" y="20707"/>
                    <a:pt x="487604" y="20707"/>
                  </a:cubicBezTo>
                  <a:cubicBezTo>
                    <a:pt x="482927" y="20707"/>
                    <a:pt x="478822" y="21336"/>
                    <a:pt x="475278" y="22622"/>
                  </a:cubicBezTo>
                  <a:cubicBezTo>
                    <a:pt x="471726" y="23898"/>
                    <a:pt x="469021" y="25727"/>
                    <a:pt x="467144" y="28089"/>
                  </a:cubicBezTo>
                  <a:cubicBezTo>
                    <a:pt x="465268" y="30461"/>
                    <a:pt x="463925" y="33576"/>
                    <a:pt x="463106" y="37424"/>
                  </a:cubicBezTo>
                  <a:lnTo>
                    <a:pt x="472107" y="38652"/>
                  </a:lnTo>
                  <a:cubicBezTo>
                    <a:pt x="473097" y="34804"/>
                    <a:pt x="474621" y="32109"/>
                    <a:pt x="476679" y="30594"/>
                  </a:cubicBezTo>
                  <a:cubicBezTo>
                    <a:pt x="478746" y="29080"/>
                    <a:pt x="481936" y="28318"/>
                    <a:pt x="486270" y="28318"/>
                  </a:cubicBezTo>
                  <a:cubicBezTo>
                    <a:pt x="490909" y="28318"/>
                    <a:pt x="494405" y="29356"/>
                    <a:pt x="496757" y="31442"/>
                  </a:cubicBezTo>
                  <a:cubicBezTo>
                    <a:pt x="498500" y="32976"/>
                    <a:pt x="499367" y="35614"/>
                    <a:pt x="499367" y="39367"/>
                  </a:cubicBezTo>
                  <a:cubicBezTo>
                    <a:pt x="499367" y="39710"/>
                    <a:pt x="499348" y="40510"/>
                    <a:pt x="499320" y="41777"/>
                  </a:cubicBezTo>
                  <a:cubicBezTo>
                    <a:pt x="495805" y="43005"/>
                    <a:pt x="490328" y="44053"/>
                    <a:pt x="482898" y="44948"/>
                  </a:cubicBezTo>
                  <a:cubicBezTo>
                    <a:pt x="479250" y="45387"/>
                    <a:pt x="476517" y="45853"/>
                    <a:pt x="474716" y="46330"/>
                  </a:cubicBezTo>
                  <a:cubicBezTo>
                    <a:pt x="472259" y="47015"/>
                    <a:pt x="470049" y="48025"/>
                    <a:pt x="468087" y="49349"/>
                  </a:cubicBezTo>
                  <a:cubicBezTo>
                    <a:pt x="466125" y="50683"/>
                    <a:pt x="464534" y="52435"/>
                    <a:pt x="463325" y="54645"/>
                  </a:cubicBezTo>
                  <a:cubicBezTo>
                    <a:pt x="462115" y="56836"/>
                    <a:pt x="461515" y="59274"/>
                    <a:pt x="461515" y="61941"/>
                  </a:cubicBezTo>
                  <a:cubicBezTo>
                    <a:pt x="461515" y="66475"/>
                    <a:pt x="463115" y="70199"/>
                    <a:pt x="466325" y="73114"/>
                  </a:cubicBezTo>
                  <a:cubicBezTo>
                    <a:pt x="469525" y="76038"/>
                    <a:pt x="474116" y="77495"/>
                    <a:pt x="480089" y="77495"/>
                  </a:cubicBezTo>
                  <a:cubicBezTo>
                    <a:pt x="483699" y="77495"/>
                    <a:pt x="487089" y="76895"/>
                    <a:pt x="490242" y="75705"/>
                  </a:cubicBezTo>
                  <a:cubicBezTo>
                    <a:pt x="493395" y="74514"/>
                    <a:pt x="496681" y="72466"/>
                    <a:pt x="500091" y="69561"/>
                  </a:cubicBezTo>
                  <a:cubicBezTo>
                    <a:pt x="500358" y="72123"/>
                    <a:pt x="500967" y="74362"/>
                    <a:pt x="501929" y="76276"/>
                  </a:cubicBezTo>
                  <a:lnTo>
                    <a:pt x="501929" y="76276"/>
                  </a:lnTo>
                  <a:lnTo>
                    <a:pt x="501929" y="76276"/>
                  </a:lnTo>
                  <a:close/>
                  <a:moveTo>
                    <a:pt x="499320" y="52378"/>
                  </a:moveTo>
                  <a:cubicBezTo>
                    <a:pt x="499320" y="56445"/>
                    <a:pt x="498824" y="59512"/>
                    <a:pt x="497834" y="61589"/>
                  </a:cubicBezTo>
                  <a:cubicBezTo>
                    <a:pt x="496538" y="64284"/>
                    <a:pt x="494509" y="66408"/>
                    <a:pt x="491747" y="67961"/>
                  </a:cubicBezTo>
                  <a:cubicBezTo>
                    <a:pt x="488985" y="69513"/>
                    <a:pt x="485823" y="70285"/>
                    <a:pt x="482279" y="70285"/>
                  </a:cubicBezTo>
                  <a:cubicBezTo>
                    <a:pt x="478698" y="70285"/>
                    <a:pt x="475974" y="69466"/>
                    <a:pt x="474116" y="67828"/>
                  </a:cubicBezTo>
                  <a:cubicBezTo>
                    <a:pt x="472259" y="66189"/>
                    <a:pt x="471335" y="64141"/>
                    <a:pt x="471335" y="61684"/>
                  </a:cubicBezTo>
                  <a:cubicBezTo>
                    <a:pt x="471335" y="60084"/>
                    <a:pt x="471754" y="58626"/>
                    <a:pt x="472611" y="57312"/>
                  </a:cubicBezTo>
                  <a:cubicBezTo>
                    <a:pt x="473459" y="55997"/>
                    <a:pt x="474669" y="55007"/>
                    <a:pt x="476240" y="54321"/>
                  </a:cubicBezTo>
                  <a:cubicBezTo>
                    <a:pt x="477812" y="53645"/>
                    <a:pt x="480489" y="53026"/>
                    <a:pt x="484270" y="52483"/>
                  </a:cubicBezTo>
                  <a:cubicBezTo>
                    <a:pt x="490957" y="51530"/>
                    <a:pt x="495967" y="50368"/>
                    <a:pt x="499310" y="49006"/>
                  </a:cubicBezTo>
                  <a:lnTo>
                    <a:pt x="499310" y="52378"/>
                  </a:lnTo>
                  <a:lnTo>
                    <a:pt x="499320" y="52378"/>
                  </a:lnTo>
                  <a:close/>
                  <a:moveTo>
                    <a:pt x="531905" y="76276"/>
                  </a:moveTo>
                  <a:lnTo>
                    <a:pt x="531905" y="1276"/>
                  </a:lnTo>
                  <a:lnTo>
                    <a:pt x="522694" y="1276"/>
                  </a:lnTo>
                  <a:lnTo>
                    <a:pt x="522694" y="76276"/>
                  </a:lnTo>
                  <a:lnTo>
                    <a:pt x="531905" y="76276"/>
                  </a:lnTo>
                  <a:lnTo>
                    <a:pt x="531905" y="76276"/>
                  </a:lnTo>
                  <a:close/>
                  <a:moveTo>
                    <a:pt x="553803" y="76276"/>
                  </a:moveTo>
                  <a:cubicBezTo>
                    <a:pt x="553698" y="79372"/>
                    <a:pt x="553193" y="81753"/>
                    <a:pt x="552269" y="83410"/>
                  </a:cubicBezTo>
                  <a:cubicBezTo>
                    <a:pt x="551345" y="85068"/>
                    <a:pt x="549916" y="86316"/>
                    <a:pt x="547973" y="87173"/>
                  </a:cubicBezTo>
                  <a:lnTo>
                    <a:pt x="550536" y="91116"/>
                  </a:lnTo>
                  <a:cubicBezTo>
                    <a:pt x="553507" y="89811"/>
                    <a:pt x="555669" y="87982"/>
                    <a:pt x="557032" y="85611"/>
                  </a:cubicBezTo>
                  <a:cubicBezTo>
                    <a:pt x="558394" y="83239"/>
                    <a:pt x="559079" y="80134"/>
                    <a:pt x="559079" y="76286"/>
                  </a:cubicBezTo>
                  <a:lnTo>
                    <a:pt x="559079" y="65789"/>
                  </a:lnTo>
                  <a:lnTo>
                    <a:pt x="548592" y="65789"/>
                  </a:lnTo>
                  <a:lnTo>
                    <a:pt x="548592" y="76286"/>
                  </a:lnTo>
                  <a:lnTo>
                    <a:pt x="553803" y="76286"/>
                  </a:lnTo>
                  <a:lnTo>
                    <a:pt x="553803" y="76276"/>
                  </a:lnTo>
                  <a:close/>
                  <a:moveTo>
                    <a:pt x="606314" y="65656"/>
                  </a:moveTo>
                  <a:cubicBezTo>
                    <a:pt x="608924" y="69637"/>
                    <a:pt x="612524" y="72609"/>
                    <a:pt x="617106" y="74590"/>
                  </a:cubicBezTo>
                  <a:cubicBezTo>
                    <a:pt x="621687" y="76571"/>
                    <a:pt x="627383" y="77562"/>
                    <a:pt x="634175" y="77562"/>
                  </a:cubicBezTo>
                  <a:cubicBezTo>
                    <a:pt x="639528" y="77562"/>
                    <a:pt x="644347" y="76581"/>
                    <a:pt x="648624" y="74619"/>
                  </a:cubicBezTo>
                  <a:cubicBezTo>
                    <a:pt x="652901" y="72657"/>
                    <a:pt x="656187" y="69914"/>
                    <a:pt x="658473" y="66380"/>
                  </a:cubicBezTo>
                  <a:cubicBezTo>
                    <a:pt x="660759" y="62855"/>
                    <a:pt x="661902" y="59093"/>
                    <a:pt x="661902" y="55102"/>
                  </a:cubicBezTo>
                  <a:cubicBezTo>
                    <a:pt x="661902" y="51073"/>
                    <a:pt x="660864" y="47520"/>
                    <a:pt x="658778" y="44434"/>
                  </a:cubicBezTo>
                  <a:cubicBezTo>
                    <a:pt x="656692" y="41348"/>
                    <a:pt x="653472" y="38795"/>
                    <a:pt x="649110" y="36786"/>
                  </a:cubicBezTo>
                  <a:cubicBezTo>
                    <a:pt x="646109" y="35414"/>
                    <a:pt x="640575" y="33823"/>
                    <a:pt x="632508" y="31994"/>
                  </a:cubicBezTo>
                  <a:cubicBezTo>
                    <a:pt x="624440" y="30175"/>
                    <a:pt x="619449" y="28394"/>
                    <a:pt x="617544" y="26651"/>
                  </a:cubicBezTo>
                  <a:cubicBezTo>
                    <a:pt x="615601" y="24908"/>
                    <a:pt x="614629" y="22689"/>
                    <a:pt x="614629" y="20002"/>
                  </a:cubicBezTo>
                  <a:cubicBezTo>
                    <a:pt x="614629" y="16897"/>
                    <a:pt x="616001" y="14249"/>
                    <a:pt x="618744" y="12040"/>
                  </a:cubicBezTo>
                  <a:cubicBezTo>
                    <a:pt x="621487" y="9849"/>
                    <a:pt x="625869" y="8744"/>
                    <a:pt x="631869" y="8744"/>
                  </a:cubicBezTo>
                  <a:cubicBezTo>
                    <a:pt x="637632" y="8744"/>
                    <a:pt x="641995" y="9954"/>
                    <a:pt x="644938" y="12373"/>
                  </a:cubicBezTo>
                  <a:cubicBezTo>
                    <a:pt x="647890" y="14792"/>
                    <a:pt x="649624" y="18383"/>
                    <a:pt x="650129" y="23117"/>
                  </a:cubicBezTo>
                  <a:lnTo>
                    <a:pt x="659644" y="22403"/>
                  </a:lnTo>
                  <a:cubicBezTo>
                    <a:pt x="659473" y="18002"/>
                    <a:pt x="658244" y="14068"/>
                    <a:pt x="655958" y="10592"/>
                  </a:cubicBezTo>
                  <a:cubicBezTo>
                    <a:pt x="653672" y="7115"/>
                    <a:pt x="650405" y="4467"/>
                    <a:pt x="646157" y="2686"/>
                  </a:cubicBezTo>
                  <a:cubicBezTo>
                    <a:pt x="641909" y="895"/>
                    <a:pt x="637003" y="0"/>
                    <a:pt x="631450" y="0"/>
                  </a:cubicBezTo>
                  <a:cubicBezTo>
                    <a:pt x="626402" y="0"/>
                    <a:pt x="621811" y="857"/>
                    <a:pt x="617687" y="2562"/>
                  </a:cubicBezTo>
                  <a:cubicBezTo>
                    <a:pt x="613553" y="4277"/>
                    <a:pt x="610419" y="6763"/>
                    <a:pt x="608276" y="10058"/>
                  </a:cubicBezTo>
                  <a:cubicBezTo>
                    <a:pt x="606123" y="13354"/>
                    <a:pt x="605057" y="16888"/>
                    <a:pt x="605057" y="20669"/>
                  </a:cubicBezTo>
                  <a:cubicBezTo>
                    <a:pt x="605057" y="24117"/>
                    <a:pt x="605933" y="27222"/>
                    <a:pt x="607686" y="30004"/>
                  </a:cubicBezTo>
                  <a:cubicBezTo>
                    <a:pt x="609438" y="32785"/>
                    <a:pt x="612115" y="35109"/>
                    <a:pt x="615696" y="36986"/>
                  </a:cubicBezTo>
                  <a:cubicBezTo>
                    <a:pt x="618458" y="38443"/>
                    <a:pt x="623278" y="40005"/>
                    <a:pt x="630174" y="41662"/>
                  </a:cubicBezTo>
                  <a:cubicBezTo>
                    <a:pt x="637061" y="43320"/>
                    <a:pt x="641509" y="44539"/>
                    <a:pt x="643528" y="45320"/>
                  </a:cubicBezTo>
                  <a:cubicBezTo>
                    <a:pt x="646662" y="46511"/>
                    <a:pt x="648910" y="47987"/>
                    <a:pt x="650281" y="49749"/>
                  </a:cubicBezTo>
                  <a:cubicBezTo>
                    <a:pt x="651643" y="51511"/>
                    <a:pt x="652329" y="53559"/>
                    <a:pt x="652329" y="55912"/>
                  </a:cubicBezTo>
                  <a:cubicBezTo>
                    <a:pt x="652329" y="58226"/>
                    <a:pt x="651615" y="60369"/>
                    <a:pt x="650205" y="62332"/>
                  </a:cubicBezTo>
                  <a:cubicBezTo>
                    <a:pt x="648795" y="64294"/>
                    <a:pt x="646633" y="65837"/>
                    <a:pt x="643738" y="66961"/>
                  </a:cubicBezTo>
                  <a:cubicBezTo>
                    <a:pt x="640832" y="68085"/>
                    <a:pt x="637499" y="68647"/>
                    <a:pt x="633708" y="68647"/>
                  </a:cubicBezTo>
                  <a:cubicBezTo>
                    <a:pt x="629441" y="68647"/>
                    <a:pt x="625602" y="67904"/>
                    <a:pt x="622202" y="66427"/>
                  </a:cubicBezTo>
                  <a:cubicBezTo>
                    <a:pt x="618792" y="64941"/>
                    <a:pt x="616268" y="62998"/>
                    <a:pt x="614658" y="60598"/>
                  </a:cubicBezTo>
                  <a:cubicBezTo>
                    <a:pt x="613039" y="58188"/>
                    <a:pt x="612010" y="55112"/>
                    <a:pt x="611562" y="51359"/>
                  </a:cubicBezTo>
                  <a:lnTo>
                    <a:pt x="602199" y="52178"/>
                  </a:lnTo>
                  <a:cubicBezTo>
                    <a:pt x="602332" y="57188"/>
                    <a:pt x="603704" y="61684"/>
                    <a:pt x="606314" y="65656"/>
                  </a:cubicBezTo>
                  <a:lnTo>
                    <a:pt x="606314" y="65656"/>
                  </a:lnTo>
                  <a:close/>
                  <a:moveTo>
                    <a:pt x="705126" y="66599"/>
                  </a:moveTo>
                  <a:cubicBezTo>
                    <a:pt x="702707" y="68809"/>
                    <a:pt x="699687" y="69933"/>
                    <a:pt x="696078" y="69933"/>
                  </a:cubicBezTo>
                  <a:cubicBezTo>
                    <a:pt x="691572" y="69933"/>
                    <a:pt x="687924" y="68275"/>
                    <a:pt x="685133" y="64970"/>
                  </a:cubicBezTo>
                  <a:cubicBezTo>
                    <a:pt x="682333" y="61655"/>
                    <a:pt x="680942" y="56359"/>
                    <a:pt x="680942" y="49063"/>
                  </a:cubicBezTo>
                  <a:cubicBezTo>
                    <a:pt x="680942" y="41862"/>
                    <a:pt x="682390" y="36595"/>
                    <a:pt x="685286" y="33280"/>
                  </a:cubicBezTo>
                  <a:cubicBezTo>
                    <a:pt x="688191" y="29947"/>
                    <a:pt x="691953" y="28299"/>
                    <a:pt x="696601" y="28299"/>
                  </a:cubicBezTo>
                  <a:cubicBezTo>
                    <a:pt x="699668" y="28299"/>
                    <a:pt x="702288" y="29223"/>
                    <a:pt x="704450" y="31061"/>
                  </a:cubicBezTo>
                  <a:cubicBezTo>
                    <a:pt x="706622" y="32899"/>
                    <a:pt x="708127" y="35643"/>
                    <a:pt x="708984" y="39291"/>
                  </a:cubicBezTo>
                  <a:lnTo>
                    <a:pt x="717928" y="37919"/>
                  </a:lnTo>
                  <a:cubicBezTo>
                    <a:pt x="716880" y="32423"/>
                    <a:pt x="714470" y="28184"/>
                    <a:pt x="710717" y="25203"/>
                  </a:cubicBezTo>
                  <a:cubicBezTo>
                    <a:pt x="706965" y="22212"/>
                    <a:pt x="702145" y="20726"/>
                    <a:pt x="696239" y="20726"/>
                  </a:cubicBezTo>
                  <a:cubicBezTo>
                    <a:pt x="691572" y="20726"/>
                    <a:pt x="687248" y="21822"/>
                    <a:pt x="683276" y="24022"/>
                  </a:cubicBezTo>
                  <a:cubicBezTo>
                    <a:pt x="679304" y="26222"/>
                    <a:pt x="676342" y="29527"/>
                    <a:pt x="674399" y="33928"/>
                  </a:cubicBezTo>
                  <a:cubicBezTo>
                    <a:pt x="672455" y="38329"/>
                    <a:pt x="671474" y="43453"/>
                    <a:pt x="671474" y="49320"/>
                  </a:cubicBezTo>
                  <a:cubicBezTo>
                    <a:pt x="671474" y="58388"/>
                    <a:pt x="673732" y="65361"/>
                    <a:pt x="678256" y="70218"/>
                  </a:cubicBezTo>
                  <a:cubicBezTo>
                    <a:pt x="682781" y="75076"/>
                    <a:pt x="688753" y="77514"/>
                    <a:pt x="696192" y="77514"/>
                  </a:cubicBezTo>
                  <a:cubicBezTo>
                    <a:pt x="702126" y="77514"/>
                    <a:pt x="707126" y="75743"/>
                    <a:pt x="711203" y="72209"/>
                  </a:cubicBezTo>
                  <a:cubicBezTo>
                    <a:pt x="715280" y="68685"/>
                    <a:pt x="717804" y="63798"/>
                    <a:pt x="718804" y="57560"/>
                  </a:cubicBezTo>
                  <a:lnTo>
                    <a:pt x="709746" y="56378"/>
                  </a:lnTo>
                  <a:cubicBezTo>
                    <a:pt x="709089" y="60970"/>
                    <a:pt x="707555" y="64389"/>
                    <a:pt x="705126" y="66599"/>
                  </a:cubicBezTo>
                  <a:lnTo>
                    <a:pt x="705126" y="66599"/>
                  </a:lnTo>
                  <a:close/>
                  <a:moveTo>
                    <a:pt x="735930" y="11859"/>
                  </a:moveTo>
                  <a:lnTo>
                    <a:pt x="735930" y="1276"/>
                  </a:lnTo>
                  <a:lnTo>
                    <a:pt x="726719" y="1276"/>
                  </a:lnTo>
                  <a:lnTo>
                    <a:pt x="726719" y="11859"/>
                  </a:lnTo>
                  <a:lnTo>
                    <a:pt x="735930" y="11859"/>
                  </a:lnTo>
                  <a:lnTo>
                    <a:pt x="735930" y="11859"/>
                  </a:lnTo>
                  <a:close/>
                  <a:moveTo>
                    <a:pt x="735930" y="76276"/>
                  </a:moveTo>
                  <a:lnTo>
                    <a:pt x="735930" y="21946"/>
                  </a:lnTo>
                  <a:lnTo>
                    <a:pt x="726719" y="21946"/>
                  </a:lnTo>
                  <a:lnTo>
                    <a:pt x="726719" y="76276"/>
                  </a:lnTo>
                  <a:lnTo>
                    <a:pt x="735930" y="76276"/>
                  </a:lnTo>
                  <a:lnTo>
                    <a:pt x="735930" y="76276"/>
                  </a:lnTo>
                  <a:close/>
                  <a:moveTo>
                    <a:pt x="781460" y="67275"/>
                  </a:moveTo>
                  <a:cubicBezTo>
                    <a:pt x="779078" y="69037"/>
                    <a:pt x="776192" y="69933"/>
                    <a:pt x="772820" y="69933"/>
                  </a:cubicBezTo>
                  <a:cubicBezTo>
                    <a:pt x="768287" y="69933"/>
                    <a:pt x="764496" y="68342"/>
                    <a:pt x="761467" y="65170"/>
                  </a:cubicBezTo>
                  <a:cubicBezTo>
                    <a:pt x="758428" y="61998"/>
                    <a:pt x="756742" y="57426"/>
                    <a:pt x="756399" y="51464"/>
                  </a:cubicBezTo>
                  <a:lnTo>
                    <a:pt x="796919" y="51464"/>
                  </a:lnTo>
                  <a:cubicBezTo>
                    <a:pt x="796957" y="50378"/>
                    <a:pt x="796976" y="49559"/>
                    <a:pt x="796976" y="49006"/>
                  </a:cubicBezTo>
                  <a:cubicBezTo>
                    <a:pt x="796976" y="40043"/>
                    <a:pt x="794671" y="33080"/>
                    <a:pt x="790061" y="28137"/>
                  </a:cubicBezTo>
                  <a:cubicBezTo>
                    <a:pt x="785460" y="23184"/>
                    <a:pt x="779526" y="20726"/>
                    <a:pt x="772258" y="20726"/>
                  </a:cubicBezTo>
                  <a:cubicBezTo>
                    <a:pt x="764762" y="20726"/>
                    <a:pt x="758647" y="23251"/>
                    <a:pt x="753942" y="28299"/>
                  </a:cubicBezTo>
                  <a:cubicBezTo>
                    <a:pt x="749237" y="33338"/>
                    <a:pt x="746884" y="40434"/>
                    <a:pt x="746884" y="49578"/>
                  </a:cubicBezTo>
                  <a:cubicBezTo>
                    <a:pt x="746884" y="58407"/>
                    <a:pt x="749217" y="65265"/>
                    <a:pt x="753866" y="70161"/>
                  </a:cubicBezTo>
                  <a:cubicBezTo>
                    <a:pt x="758523" y="75066"/>
                    <a:pt x="764819" y="77505"/>
                    <a:pt x="772763" y="77505"/>
                  </a:cubicBezTo>
                  <a:cubicBezTo>
                    <a:pt x="779078" y="77505"/>
                    <a:pt x="784260" y="75971"/>
                    <a:pt x="788318" y="72904"/>
                  </a:cubicBezTo>
                  <a:cubicBezTo>
                    <a:pt x="792385" y="69837"/>
                    <a:pt x="795157" y="65522"/>
                    <a:pt x="796662" y="59960"/>
                  </a:cubicBezTo>
                  <a:lnTo>
                    <a:pt x="787146" y="58788"/>
                  </a:lnTo>
                  <a:cubicBezTo>
                    <a:pt x="785736" y="62665"/>
                    <a:pt x="783850" y="65494"/>
                    <a:pt x="781460" y="67275"/>
                  </a:cubicBezTo>
                  <a:lnTo>
                    <a:pt x="781460" y="67275"/>
                  </a:lnTo>
                  <a:close/>
                  <a:moveTo>
                    <a:pt x="761695" y="32528"/>
                  </a:moveTo>
                  <a:cubicBezTo>
                    <a:pt x="764572" y="29699"/>
                    <a:pt x="768134" y="28289"/>
                    <a:pt x="772354" y="28289"/>
                  </a:cubicBezTo>
                  <a:cubicBezTo>
                    <a:pt x="777031" y="28289"/>
                    <a:pt x="780831" y="30061"/>
                    <a:pt x="783765" y="33614"/>
                  </a:cubicBezTo>
                  <a:cubicBezTo>
                    <a:pt x="785670" y="35890"/>
                    <a:pt x="786832" y="39329"/>
                    <a:pt x="787241" y="43891"/>
                  </a:cubicBezTo>
                  <a:lnTo>
                    <a:pt x="756895" y="43891"/>
                  </a:lnTo>
                  <a:cubicBezTo>
                    <a:pt x="757209" y="39138"/>
                    <a:pt x="758809" y="35366"/>
                    <a:pt x="761695" y="32528"/>
                  </a:cubicBezTo>
                  <a:lnTo>
                    <a:pt x="761695" y="32528"/>
                  </a:lnTo>
                  <a:close/>
                  <a:moveTo>
                    <a:pt x="817426" y="76276"/>
                  </a:moveTo>
                  <a:lnTo>
                    <a:pt x="817426" y="46606"/>
                  </a:lnTo>
                  <a:cubicBezTo>
                    <a:pt x="817426" y="39653"/>
                    <a:pt x="818855" y="34919"/>
                    <a:pt x="821693" y="32433"/>
                  </a:cubicBezTo>
                  <a:cubicBezTo>
                    <a:pt x="824541" y="29937"/>
                    <a:pt x="827923" y="28699"/>
                    <a:pt x="831847" y="28699"/>
                  </a:cubicBezTo>
                  <a:cubicBezTo>
                    <a:pt x="834304" y="28699"/>
                    <a:pt x="836438" y="29251"/>
                    <a:pt x="838267" y="30356"/>
                  </a:cubicBezTo>
                  <a:cubicBezTo>
                    <a:pt x="840086" y="31471"/>
                    <a:pt x="841362" y="32947"/>
                    <a:pt x="842077" y="34814"/>
                  </a:cubicBezTo>
                  <a:cubicBezTo>
                    <a:pt x="842791" y="36671"/>
                    <a:pt x="843143" y="39472"/>
                    <a:pt x="843143" y="43234"/>
                  </a:cubicBezTo>
                  <a:lnTo>
                    <a:pt x="843143" y="76286"/>
                  </a:lnTo>
                  <a:lnTo>
                    <a:pt x="852354" y="76286"/>
                  </a:lnTo>
                  <a:lnTo>
                    <a:pt x="852354" y="42872"/>
                  </a:lnTo>
                  <a:cubicBezTo>
                    <a:pt x="852354" y="38614"/>
                    <a:pt x="852183" y="35623"/>
                    <a:pt x="851840" y="33928"/>
                  </a:cubicBezTo>
                  <a:cubicBezTo>
                    <a:pt x="851297" y="31299"/>
                    <a:pt x="850344" y="29032"/>
                    <a:pt x="848973" y="27118"/>
                  </a:cubicBezTo>
                  <a:cubicBezTo>
                    <a:pt x="847611" y="25213"/>
                    <a:pt x="845563" y="23670"/>
                    <a:pt x="842820" y="22489"/>
                  </a:cubicBezTo>
                  <a:cubicBezTo>
                    <a:pt x="840067" y="21317"/>
                    <a:pt x="837067" y="20726"/>
                    <a:pt x="833790" y="20726"/>
                  </a:cubicBezTo>
                  <a:cubicBezTo>
                    <a:pt x="826246" y="20726"/>
                    <a:pt x="820493" y="23708"/>
                    <a:pt x="816502" y="29670"/>
                  </a:cubicBezTo>
                  <a:lnTo>
                    <a:pt x="816502" y="21946"/>
                  </a:lnTo>
                  <a:lnTo>
                    <a:pt x="808215" y="21946"/>
                  </a:lnTo>
                  <a:lnTo>
                    <a:pt x="808215" y="76276"/>
                  </a:lnTo>
                  <a:lnTo>
                    <a:pt x="817426" y="76276"/>
                  </a:lnTo>
                  <a:lnTo>
                    <a:pt x="817426" y="76276"/>
                  </a:lnTo>
                  <a:close/>
                  <a:moveTo>
                    <a:pt x="882548" y="68399"/>
                  </a:moveTo>
                  <a:cubicBezTo>
                    <a:pt x="881186" y="68399"/>
                    <a:pt x="880139" y="68180"/>
                    <a:pt x="879405" y="67732"/>
                  </a:cubicBezTo>
                  <a:cubicBezTo>
                    <a:pt x="878672" y="67294"/>
                    <a:pt x="878138" y="66694"/>
                    <a:pt x="877824" y="65942"/>
                  </a:cubicBezTo>
                  <a:cubicBezTo>
                    <a:pt x="877500" y="65189"/>
                    <a:pt x="877329" y="63494"/>
                    <a:pt x="877329" y="60874"/>
                  </a:cubicBezTo>
                  <a:lnTo>
                    <a:pt x="877329" y="29108"/>
                  </a:lnTo>
                  <a:lnTo>
                    <a:pt x="886597" y="29108"/>
                  </a:lnTo>
                  <a:lnTo>
                    <a:pt x="886597" y="21946"/>
                  </a:lnTo>
                  <a:lnTo>
                    <a:pt x="877329" y="21946"/>
                  </a:lnTo>
                  <a:lnTo>
                    <a:pt x="877329" y="2962"/>
                  </a:lnTo>
                  <a:lnTo>
                    <a:pt x="868175" y="8487"/>
                  </a:lnTo>
                  <a:lnTo>
                    <a:pt x="868175" y="21946"/>
                  </a:lnTo>
                  <a:lnTo>
                    <a:pt x="861422" y="21946"/>
                  </a:lnTo>
                  <a:lnTo>
                    <a:pt x="861422" y="29108"/>
                  </a:lnTo>
                  <a:lnTo>
                    <a:pt x="868175" y="29108"/>
                  </a:lnTo>
                  <a:lnTo>
                    <a:pt x="868175" y="60360"/>
                  </a:lnTo>
                  <a:cubicBezTo>
                    <a:pt x="868175" y="65884"/>
                    <a:pt x="868547" y="69513"/>
                    <a:pt x="869299" y="71238"/>
                  </a:cubicBezTo>
                  <a:cubicBezTo>
                    <a:pt x="870042" y="72962"/>
                    <a:pt x="871347" y="74343"/>
                    <a:pt x="873185" y="75400"/>
                  </a:cubicBezTo>
                  <a:cubicBezTo>
                    <a:pt x="875024" y="76457"/>
                    <a:pt x="877614" y="76991"/>
                    <a:pt x="880958" y="76991"/>
                  </a:cubicBezTo>
                  <a:cubicBezTo>
                    <a:pt x="883006" y="76991"/>
                    <a:pt x="885320" y="76714"/>
                    <a:pt x="887921" y="76171"/>
                  </a:cubicBezTo>
                  <a:lnTo>
                    <a:pt x="886587" y="68037"/>
                  </a:lnTo>
                  <a:cubicBezTo>
                    <a:pt x="884920" y="68275"/>
                    <a:pt x="883577" y="68399"/>
                    <a:pt x="882548" y="68399"/>
                  </a:cubicBezTo>
                  <a:lnTo>
                    <a:pt x="882548" y="68399"/>
                  </a:lnTo>
                  <a:lnTo>
                    <a:pt x="882548" y="68399"/>
                  </a:lnTo>
                  <a:close/>
                  <a:moveTo>
                    <a:pt x="904856" y="11859"/>
                  </a:moveTo>
                  <a:lnTo>
                    <a:pt x="904856" y="1276"/>
                  </a:lnTo>
                  <a:lnTo>
                    <a:pt x="895645" y="1276"/>
                  </a:lnTo>
                  <a:lnTo>
                    <a:pt x="895645" y="11859"/>
                  </a:lnTo>
                  <a:lnTo>
                    <a:pt x="904856" y="11859"/>
                  </a:lnTo>
                  <a:lnTo>
                    <a:pt x="904856" y="11859"/>
                  </a:lnTo>
                  <a:close/>
                  <a:moveTo>
                    <a:pt x="904856" y="76276"/>
                  </a:moveTo>
                  <a:lnTo>
                    <a:pt x="904856" y="21946"/>
                  </a:lnTo>
                  <a:lnTo>
                    <a:pt x="895645" y="21946"/>
                  </a:lnTo>
                  <a:lnTo>
                    <a:pt x="895645" y="76276"/>
                  </a:lnTo>
                  <a:lnTo>
                    <a:pt x="904856" y="76276"/>
                  </a:lnTo>
                  <a:lnTo>
                    <a:pt x="904856" y="76276"/>
                  </a:lnTo>
                  <a:close/>
                  <a:moveTo>
                    <a:pt x="930535" y="76276"/>
                  </a:moveTo>
                  <a:lnTo>
                    <a:pt x="930535" y="29051"/>
                  </a:lnTo>
                  <a:lnTo>
                    <a:pt x="941070" y="29051"/>
                  </a:lnTo>
                  <a:lnTo>
                    <a:pt x="941070" y="21946"/>
                  </a:lnTo>
                  <a:lnTo>
                    <a:pt x="930535" y="21946"/>
                  </a:lnTo>
                  <a:lnTo>
                    <a:pt x="930535" y="18412"/>
                  </a:lnTo>
                  <a:cubicBezTo>
                    <a:pt x="930535" y="14316"/>
                    <a:pt x="931126" y="11640"/>
                    <a:pt x="932278" y="10382"/>
                  </a:cubicBezTo>
                  <a:cubicBezTo>
                    <a:pt x="933441" y="9115"/>
                    <a:pt x="935612" y="8487"/>
                    <a:pt x="938784" y="8487"/>
                  </a:cubicBezTo>
                  <a:cubicBezTo>
                    <a:pt x="940279" y="8487"/>
                    <a:pt x="941937" y="8649"/>
                    <a:pt x="943747" y="8954"/>
                  </a:cubicBezTo>
                  <a:lnTo>
                    <a:pt x="945175" y="1181"/>
                  </a:lnTo>
                  <a:cubicBezTo>
                    <a:pt x="942308" y="391"/>
                    <a:pt x="939194" y="0"/>
                    <a:pt x="935822" y="0"/>
                  </a:cubicBezTo>
                  <a:cubicBezTo>
                    <a:pt x="930812" y="0"/>
                    <a:pt x="927144" y="1429"/>
                    <a:pt x="924820" y="4296"/>
                  </a:cubicBezTo>
                  <a:cubicBezTo>
                    <a:pt x="922506" y="7163"/>
                    <a:pt x="921344" y="11287"/>
                    <a:pt x="921344" y="16678"/>
                  </a:cubicBezTo>
                  <a:lnTo>
                    <a:pt x="921344" y="21955"/>
                  </a:lnTo>
                  <a:lnTo>
                    <a:pt x="913162" y="21955"/>
                  </a:lnTo>
                  <a:lnTo>
                    <a:pt x="913162" y="29061"/>
                  </a:lnTo>
                  <a:lnTo>
                    <a:pt x="921344" y="29061"/>
                  </a:lnTo>
                  <a:lnTo>
                    <a:pt x="921344" y="76286"/>
                  </a:lnTo>
                  <a:lnTo>
                    <a:pt x="930535" y="76286"/>
                  </a:lnTo>
                  <a:lnTo>
                    <a:pt x="930535" y="76276"/>
                  </a:lnTo>
                  <a:close/>
                  <a:moveTo>
                    <a:pt x="957243" y="11859"/>
                  </a:moveTo>
                  <a:lnTo>
                    <a:pt x="957243" y="1276"/>
                  </a:lnTo>
                  <a:lnTo>
                    <a:pt x="948033" y="1276"/>
                  </a:lnTo>
                  <a:lnTo>
                    <a:pt x="948033" y="11859"/>
                  </a:lnTo>
                  <a:lnTo>
                    <a:pt x="957243" y="11859"/>
                  </a:lnTo>
                  <a:lnTo>
                    <a:pt x="957243" y="11859"/>
                  </a:lnTo>
                  <a:close/>
                  <a:moveTo>
                    <a:pt x="957243" y="76276"/>
                  </a:moveTo>
                  <a:lnTo>
                    <a:pt x="957243" y="21946"/>
                  </a:lnTo>
                  <a:lnTo>
                    <a:pt x="948033" y="21946"/>
                  </a:lnTo>
                  <a:lnTo>
                    <a:pt x="948033" y="76276"/>
                  </a:lnTo>
                  <a:lnTo>
                    <a:pt x="957243" y="76276"/>
                  </a:lnTo>
                  <a:lnTo>
                    <a:pt x="957243" y="76276"/>
                  </a:lnTo>
                  <a:close/>
                  <a:moveTo>
                    <a:pt x="1002116" y="66599"/>
                  </a:moveTo>
                  <a:cubicBezTo>
                    <a:pt x="999687" y="68809"/>
                    <a:pt x="996677" y="69933"/>
                    <a:pt x="993058" y="69933"/>
                  </a:cubicBezTo>
                  <a:cubicBezTo>
                    <a:pt x="988552" y="69933"/>
                    <a:pt x="984914" y="68275"/>
                    <a:pt x="982113" y="64970"/>
                  </a:cubicBezTo>
                  <a:cubicBezTo>
                    <a:pt x="979322" y="61655"/>
                    <a:pt x="977922" y="56359"/>
                    <a:pt x="977922" y="49063"/>
                  </a:cubicBezTo>
                  <a:cubicBezTo>
                    <a:pt x="977922" y="41862"/>
                    <a:pt x="979370" y="36595"/>
                    <a:pt x="982275" y="33280"/>
                  </a:cubicBezTo>
                  <a:cubicBezTo>
                    <a:pt x="985171" y="29947"/>
                    <a:pt x="988943" y="28299"/>
                    <a:pt x="993572" y="28299"/>
                  </a:cubicBezTo>
                  <a:cubicBezTo>
                    <a:pt x="996639" y="28299"/>
                    <a:pt x="999268" y="29223"/>
                    <a:pt x="1001430" y="31061"/>
                  </a:cubicBezTo>
                  <a:cubicBezTo>
                    <a:pt x="1003592" y="32899"/>
                    <a:pt x="1005107" y="35643"/>
                    <a:pt x="1005954" y="39291"/>
                  </a:cubicBezTo>
                  <a:lnTo>
                    <a:pt x="1014908" y="37919"/>
                  </a:lnTo>
                  <a:cubicBezTo>
                    <a:pt x="1013851" y="32423"/>
                    <a:pt x="1011450" y="28184"/>
                    <a:pt x="1007688" y="25203"/>
                  </a:cubicBezTo>
                  <a:cubicBezTo>
                    <a:pt x="1003935" y="22212"/>
                    <a:pt x="999115" y="20726"/>
                    <a:pt x="993210" y="20726"/>
                  </a:cubicBezTo>
                  <a:cubicBezTo>
                    <a:pt x="988533" y="20726"/>
                    <a:pt x="984218" y="21822"/>
                    <a:pt x="980246" y="24022"/>
                  </a:cubicBezTo>
                  <a:cubicBezTo>
                    <a:pt x="976265" y="26222"/>
                    <a:pt x="973303" y="29527"/>
                    <a:pt x="971360" y="33928"/>
                  </a:cubicBezTo>
                  <a:cubicBezTo>
                    <a:pt x="969416" y="38329"/>
                    <a:pt x="968445" y="43453"/>
                    <a:pt x="968445" y="49320"/>
                  </a:cubicBezTo>
                  <a:cubicBezTo>
                    <a:pt x="968445" y="58388"/>
                    <a:pt x="970702" y="65361"/>
                    <a:pt x="975227" y="70218"/>
                  </a:cubicBezTo>
                  <a:cubicBezTo>
                    <a:pt x="979742" y="75076"/>
                    <a:pt x="985723" y="77514"/>
                    <a:pt x="993153" y="77514"/>
                  </a:cubicBezTo>
                  <a:cubicBezTo>
                    <a:pt x="999087" y="77514"/>
                    <a:pt x="1004087" y="75743"/>
                    <a:pt x="1008174" y="72209"/>
                  </a:cubicBezTo>
                  <a:cubicBezTo>
                    <a:pt x="1012250" y="68685"/>
                    <a:pt x="1014775" y="63798"/>
                    <a:pt x="1015765" y="57560"/>
                  </a:cubicBezTo>
                  <a:lnTo>
                    <a:pt x="1006716" y="56378"/>
                  </a:lnTo>
                  <a:cubicBezTo>
                    <a:pt x="1006069" y="60970"/>
                    <a:pt x="1004535" y="64389"/>
                    <a:pt x="1002116" y="66599"/>
                  </a:cubicBezTo>
                  <a:lnTo>
                    <a:pt x="1002116" y="66599"/>
                  </a:lnTo>
                  <a:close/>
                  <a:moveTo>
                    <a:pt x="1090051" y="76276"/>
                  </a:moveTo>
                  <a:lnTo>
                    <a:pt x="1099671" y="76276"/>
                  </a:lnTo>
                  <a:cubicBezTo>
                    <a:pt x="1098518" y="74190"/>
                    <a:pt x="1097737" y="72019"/>
                    <a:pt x="1097347" y="69742"/>
                  </a:cubicBezTo>
                  <a:cubicBezTo>
                    <a:pt x="1096956" y="67485"/>
                    <a:pt x="1096756" y="62055"/>
                    <a:pt x="1096756" y="53502"/>
                  </a:cubicBezTo>
                  <a:lnTo>
                    <a:pt x="1096756" y="41224"/>
                  </a:lnTo>
                  <a:cubicBezTo>
                    <a:pt x="1096756" y="37128"/>
                    <a:pt x="1096594" y="34300"/>
                    <a:pt x="1096289" y="32728"/>
                  </a:cubicBezTo>
                  <a:cubicBezTo>
                    <a:pt x="1095747" y="30204"/>
                    <a:pt x="1094794" y="28118"/>
                    <a:pt x="1093422" y="26460"/>
                  </a:cubicBezTo>
                  <a:cubicBezTo>
                    <a:pt x="1092060" y="24813"/>
                    <a:pt x="1089927" y="23441"/>
                    <a:pt x="1087031" y="22346"/>
                  </a:cubicBezTo>
                  <a:cubicBezTo>
                    <a:pt x="1084126" y="21250"/>
                    <a:pt x="1080364" y="20707"/>
                    <a:pt x="1075715" y="20707"/>
                  </a:cubicBezTo>
                  <a:cubicBezTo>
                    <a:pt x="1071048" y="20707"/>
                    <a:pt x="1066933" y="21336"/>
                    <a:pt x="1063390" y="22622"/>
                  </a:cubicBezTo>
                  <a:cubicBezTo>
                    <a:pt x="1059837" y="23898"/>
                    <a:pt x="1057132" y="25727"/>
                    <a:pt x="1055256" y="28089"/>
                  </a:cubicBezTo>
                  <a:cubicBezTo>
                    <a:pt x="1053389" y="30461"/>
                    <a:pt x="1052036" y="33576"/>
                    <a:pt x="1051217" y="37424"/>
                  </a:cubicBezTo>
                  <a:lnTo>
                    <a:pt x="1060218" y="38652"/>
                  </a:lnTo>
                  <a:cubicBezTo>
                    <a:pt x="1061209" y="34804"/>
                    <a:pt x="1062733" y="32109"/>
                    <a:pt x="1064800" y="30594"/>
                  </a:cubicBezTo>
                  <a:cubicBezTo>
                    <a:pt x="1066867" y="29080"/>
                    <a:pt x="1070067" y="28318"/>
                    <a:pt x="1074391" y="28318"/>
                  </a:cubicBezTo>
                  <a:cubicBezTo>
                    <a:pt x="1079030" y="28318"/>
                    <a:pt x="1082526" y="29356"/>
                    <a:pt x="1084888" y="31442"/>
                  </a:cubicBezTo>
                  <a:cubicBezTo>
                    <a:pt x="1086631" y="32976"/>
                    <a:pt x="1087488" y="35614"/>
                    <a:pt x="1087488" y="39367"/>
                  </a:cubicBezTo>
                  <a:cubicBezTo>
                    <a:pt x="1087488" y="39710"/>
                    <a:pt x="1087469" y="40510"/>
                    <a:pt x="1087441" y="41777"/>
                  </a:cubicBezTo>
                  <a:cubicBezTo>
                    <a:pt x="1083926" y="43005"/>
                    <a:pt x="1078459" y="44053"/>
                    <a:pt x="1071010" y="44948"/>
                  </a:cubicBezTo>
                  <a:cubicBezTo>
                    <a:pt x="1067362" y="45387"/>
                    <a:pt x="1064638" y="45853"/>
                    <a:pt x="1062828" y="46330"/>
                  </a:cubicBezTo>
                  <a:cubicBezTo>
                    <a:pt x="1060371" y="47015"/>
                    <a:pt x="1058170" y="48025"/>
                    <a:pt x="1056208" y="49349"/>
                  </a:cubicBezTo>
                  <a:cubicBezTo>
                    <a:pt x="1054246" y="50683"/>
                    <a:pt x="1052665" y="52435"/>
                    <a:pt x="1051455" y="54645"/>
                  </a:cubicBezTo>
                  <a:cubicBezTo>
                    <a:pt x="1050236" y="56836"/>
                    <a:pt x="1049636" y="59274"/>
                    <a:pt x="1049636" y="61941"/>
                  </a:cubicBezTo>
                  <a:cubicBezTo>
                    <a:pt x="1049636" y="66475"/>
                    <a:pt x="1051246" y="70199"/>
                    <a:pt x="1054446" y="73114"/>
                  </a:cubicBezTo>
                  <a:cubicBezTo>
                    <a:pt x="1057656" y="76038"/>
                    <a:pt x="1062238" y="77495"/>
                    <a:pt x="1068210" y="77495"/>
                  </a:cubicBezTo>
                  <a:cubicBezTo>
                    <a:pt x="1071820" y="77495"/>
                    <a:pt x="1075201" y="76895"/>
                    <a:pt x="1078363" y="75705"/>
                  </a:cubicBezTo>
                  <a:cubicBezTo>
                    <a:pt x="1081516" y="74514"/>
                    <a:pt x="1084802" y="72466"/>
                    <a:pt x="1088203" y="69561"/>
                  </a:cubicBezTo>
                  <a:cubicBezTo>
                    <a:pt x="1088488" y="72123"/>
                    <a:pt x="1089108" y="74362"/>
                    <a:pt x="1090051" y="76276"/>
                  </a:cubicBezTo>
                  <a:lnTo>
                    <a:pt x="1090051" y="76276"/>
                  </a:lnTo>
                  <a:lnTo>
                    <a:pt x="1090051" y="76276"/>
                  </a:lnTo>
                  <a:close/>
                  <a:moveTo>
                    <a:pt x="1087450" y="52378"/>
                  </a:moveTo>
                  <a:cubicBezTo>
                    <a:pt x="1087450" y="56445"/>
                    <a:pt x="1086955" y="59512"/>
                    <a:pt x="1085964" y="61589"/>
                  </a:cubicBezTo>
                  <a:cubicBezTo>
                    <a:pt x="1084669" y="64284"/>
                    <a:pt x="1082640" y="66408"/>
                    <a:pt x="1079878" y="67961"/>
                  </a:cubicBezTo>
                  <a:cubicBezTo>
                    <a:pt x="1077116" y="69513"/>
                    <a:pt x="1073963" y="70285"/>
                    <a:pt x="1070410" y="70285"/>
                  </a:cubicBezTo>
                  <a:cubicBezTo>
                    <a:pt x="1066829" y="70285"/>
                    <a:pt x="1064114" y="69466"/>
                    <a:pt x="1062257" y="67828"/>
                  </a:cubicBezTo>
                  <a:cubicBezTo>
                    <a:pt x="1060399" y="66189"/>
                    <a:pt x="1059466" y="64141"/>
                    <a:pt x="1059466" y="61684"/>
                  </a:cubicBezTo>
                  <a:cubicBezTo>
                    <a:pt x="1059466" y="60084"/>
                    <a:pt x="1059894" y="58626"/>
                    <a:pt x="1060752" y="57312"/>
                  </a:cubicBezTo>
                  <a:cubicBezTo>
                    <a:pt x="1061599" y="55997"/>
                    <a:pt x="1062819" y="55007"/>
                    <a:pt x="1064381" y="54321"/>
                  </a:cubicBezTo>
                  <a:cubicBezTo>
                    <a:pt x="1065952" y="53645"/>
                    <a:pt x="1068629" y="53026"/>
                    <a:pt x="1072420" y="52483"/>
                  </a:cubicBezTo>
                  <a:cubicBezTo>
                    <a:pt x="1079097" y="51530"/>
                    <a:pt x="1084117" y="50368"/>
                    <a:pt x="1087460" y="49006"/>
                  </a:cubicBezTo>
                  <a:lnTo>
                    <a:pt x="1087460" y="52378"/>
                  </a:lnTo>
                  <a:lnTo>
                    <a:pt x="1087450" y="52378"/>
                  </a:lnTo>
                  <a:close/>
                  <a:moveTo>
                    <a:pt x="1120235" y="76276"/>
                  </a:moveTo>
                  <a:lnTo>
                    <a:pt x="1120235" y="46606"/>
                  </a:lnTo>
                  <a:cubicBezTo>
                    <a:pt x="1120235" y="39653"/>
                    <a:pt x="1121655" y="34919"/>
                    <a:pt x="1124512" y="32433"/>
                  </a:cubicBezTo>
                  <a:cubicBezTo>
                    <a:pt x="1127360" y="29937"/>
                    <a:pt x="1130741" y="28699"/>
                    <a:pt x="1134656" y="28699"/>
                  </a:cubicBezTo>
                  <a:cubicBezTo>
                    <a:pt x="1137114" y="28699"/>
                    <a:pt x="1139247" y="29251"/>
                    <a:pt x="1141086" y="30356"/>
                  </a:cubicBezTo>
                  <a:cubicBezTo>
                    <a:pt x="1142905" y="31471"/>
                    <a:pt x="1144172" y="32947"/>
                    <a:pt x="1144886" y="34814"/>
                  </a:cubicBezTo>
                  <a:cubicBezTo>
                    <a:pt x="1145600" y="36671"/>
                    <a:pt x="1145962" y="39472"/>
                    <a:pt x="1145962" y="43234"/>
                  </a:cubicBezTo>
                  <a:lnTo>
                    <a:pt x="1145962" y="76286"/>
                  </a:lnTo>
                  <a:lnTo>
                    <a:pt x="1155173" y="76286"/>
                  </a:lnTo>
                  <a:lnTo>
                    <a:pt x="1155173" y="42872"/>
                  </a:lnTo>
                  <a:cubicBezTo>
                    <a:pt x="1155173" y="38614"/>
                    <a:pt x="1154992" y="35623"/>
                    <a:pt x="1154659" y="33928"/>
                  </a:cubicBezTo>
                  <a:cubicBezTo>
                    <a:pt x="1154106" y="31299"/>
                    <a:pt x="1153154" y="29032"/>
                    <a:pt x="1151792" y="27118"/>
                  </a:cubicBezTo>
                  <a:cubicBezTo>
                    <a:pt x="1150420" y="25213"/>
                    <a:pt x="1148372" y="23670"/>
                    <a:pt x="1145629" y="22489"/>
                  </a:cubicBezTo>
                  <a:cubicBezTo>
                    <a:pt x="1142886" y="21317"/>
                    <a:pt x="1139876" y="20726"/>
                    <a:pt x="1136599" y="20726"/>
                  </a:cubicBezTo>
                  <a:cubicBezTo>
                    <a:pt x="1129065" y="20726"/>
                    <a:pt x="1123302" y="23708"/>
                    <a:pt x="1119311" y="29670"/>
                  </a:cubicBezTo>
                  <a:lnTo>
                    <a:pt x="1119311" y="21946"/>
                  </a:lnTo>
                  <a:lnTo>
                    <a:pt x="1111025" y="21946"/>
                  </a:lnTo>
                  <a:lnTo>
                    <a:pt x="1111025" y="76276"/>
                  </a:lnTo>
                  <a:lnTo>
                    <a:pt x="1120235" y="76276"/>
                  </a:lnTo>
                  <a:lnTo>
                    <a:pt x="1120235" y="762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F52AC28-F75B-427E-A61A-3DF070BAF4F7}"/>
                </a:ext>
              </a:extLst>
            </p:cNvPr>
            <p:cNvSpPr/>
            <p:nvPr/>
          </p:nvSpPr>
          <p:spPr>
            <a:xfrm>
              <a:off x="1155318" y="3410253"/>
              <a:ext cx="47120" cy="76228"/>
            </a:xfrm>
            <a:custGeom>
              <a:avLst/>
              <a:gdLst>
                <a:gd name="connsiteX0" fmla="*/ 47120 w 47120"/>
                <a:gd name="connsiteY0" fmla="*/ 75000 h 76228"/>
                <a:gd name="connsiteX1" fmla="*/ 47120 w 47120"/>
                <a:gd name="connsiteY1" fmla="*/ 0 h 76228"/>
                <a:gd name="connsiteX2" fmla="*/ 37967 w 47120"/>
                <a:gd name="connsiteY2" fmla="*/ 0 h 76228"/>
                <a:gd name="connsiteX3" fmla="*/ 37967 w 47120"/>
                <a:gd name="connsiteY3" fmla="*/ 26908 h 76228"/>
                <a:gd name="connsiteX4" fmla="*/ 31718 w 47120"/>
                <a:gd name="connsiteY4" fmla="*/ 21507 h 76228"/>
                <a:gd name="connsiteX5" fmla="*/ 22974 w 47120"/>
                <a:gd name="connsiteY5" fmla="*/ 19441 h 76228"/>
                <a:gd name="connsiteX6" fmla="*/ 10849 w 47120"/>
                <a:gd name="connsiteY6" fmla="*/ 22965 h 76228"/>
                <a:gd name="connsiteX7" fmla="*/ 2715 w 47120"/>
                <a:gd name="connsiteY7" fmla="*/ 33118 h 76228"/>
                <a:gd name="connsiteX8" fmla="*/ 0 w 47120"/>
                <a:gd name="connsiteY8" fmla="*/ 47882 h 76228"/>
                <a:gd name="connsiteX9" fmla="*/ 2991 w 47120"/>
                <a:gd name="connsiteY9" fmla="*/ 62636 h 76228"/>
                <a:gd name="connsiteX10" fmla="*/ 11440 w 47120"/>
                <a:gd name="connsiteY10" fmla="*/ 72647 h 76228"/>
                <a:gd name="connsiteX11" fmla="*/ 23384 w 47120"/>
                <a:gd name="connsiteY11" fmla="*/ 76229 h 76228"/>
                <a:gd name="connsiteX12" fmla="*/ 38586 w 47120"/>
                <a:gd name="connsiteY12" fmla="*/ 68142 h 76228"/>
                <a:gd name="connsiteX13" fmla="*/ 38586 w 47120"/>
                <a:gd name="connsiteY13" fmla="*/ 75000 h 76228"/>
                <a:gd name="connsiteX14" fmla="*/ 47120 w 47120"/>
                <a:gd name="connsiteY14" fmla="*/ 75000 h 76228"/>
                <a:gd name="connsiteX15" fmla="*/ 47120 w 47120"/>
                <a:gd name="connsiteY15" fmla="*/ 75000 h 76228"/>
                <a:gd name="connsiteX16" fmla="*/ 13583 w 47120"/>
                <a:gd name="connsiteY16" fmla="*/ 32071 h 76228"/>
                <a:gd name="connsiteX17" fmla="*/ 23841 w 47120"/>
                <a:gd name="connsiteY17" fmla="*/ 27060 h 76228"/>
                <a:gd name="connsiteX18" fmla="*/ 34423 w 47120"/>
                <a:gd name="connsiteY18" fmla="*/ 32280 h 76228"/>
                <a:gd name="connsiteX19" fmla="*/ 38719 w 47120"/>
                <a:gd name="connsiteY19" fmla="*/ 48654 h 76228"/>
                <a:gd name="connsiteX20" fmla="*/ 34500 w 47120"/>
                <a:gd name="connsiteY20" fmla="*/ 63722 h 76228"/>
                <a:gd name="connsiteX21" fmla="*/ 24251 w 47120"/>
                <a:gd name="connsiteY21" fmla="*/ 68666 h 76228"/>
                <a:gd name="connsiteX22" fmla="*/ 13859 w 47120"/>
                <a:gd name="connsiteY22" fmla="*/ 63494 h 76228"/>
                <a:gd name="connsiteX23" fmla="*/ 9458 w 47120"/>
                <a:gd name="connsiteY23" fmla="*/ 47892 h 76228"/>
                <a:gd name="connsiteX24" fmla="*/ 13583 w 47120"/>
                <a:gd name="connsiteY24" fmla="*/ 32071 h 76228"/>
                <a:gd name="connsiteX25" fmla="*/ 13583 w 47120"/>
                <a:gd name="connsiteY25" fmla="*/ 32071 h 76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7120" h="76228">
                  <a:moveTo>
                    <a:pt x="47120" y="75000"/>
                  </a:moveTo>
                  <a:lnTo>
                    <a:pt x="47120" y="0"/>
                  </a:lnTo>
                  <a:lnTo>
                    <a:pt x="37967" y="0"/>
                  </a:lnTo>
                  <a:lnTo>
                    <a:pt x="37967" y="26908"/>
                  </a:lnTo>
                  <a:cubicBezTo>
                    <a:pt x="36357" y="24689"/>
                    <a:pt x="34280" y="22889"/>
                    <a:pt x="31718" y="21507"/>
                  </a:cubicBezTo>
                  <a:cubicBezTo>
                    <a:pt x="29175" y="20126"/>
                    <a:pt x="26251" y="19441"/>
                    <a:pt x="22974" y="19441"/>
                  </a:cubicBezTo>
                  <a:cubicBezTo>
                    <a:pt x="18507" y="19441"/>
                    <a:pt x="14459" y="20612"/>
                    <a:pt x="10849" y="22965"/>
                  </a:cubicBezTo>
                  <a:cubicBezTo>
                    <a:pt x="7239" y="25317"/>
                    <a:pt x="4524" y="28708"/>
                    <a:pt x="2715" y="33118"/>
                  </a:cubicBezTo>
                  <a:cubicBezTo>
                    <a:pt x="914" y="37538"/>
                    <a:pt x="0" y="42453"/>
                    <a:pt x="0" y="47882"/>
                  </a:cubicBezTo>
                  <a:cubicBezTo>
                    <a:pt x="0" y="53435"/>
                    <a:pt x="1000" y="58360"/>
                    <a:pt x="2991" y="62636"/>
                  </a:cubicBezTo>
                  <a:cubicBezTo>
                    <a:pt x="4991" y="66923"/>
                    <a:pt x="7801" y="70256"/>
                    <a:pt x="11440" y="72647"/>
                  </a:cubicBezTo>
                  <a:cubicBezTo>
                    <a:pt x="15069" y="75028"/>
                    <a:pt x="19050" y="76229"/>
                    <a:pt x="23384" y="76229"/>
                  </a:cubicBezTo>
                  <a:cubicBezTo>
                    <a:pt x="30070" y="76229"/>
                    <a:pt x="35128" y="73533"/>
                    <a:pt x="38586" y="68142"/>
                  </a:cubicBezTo>
                  <a:lnTo>
                    <a:pt x="38586" y="75000"/>
                  </a:lnTo>
                  <a:lnTo>
                    <a:pt x="47120" y="75000"/>
                  </a:lnTo>
                  <a:lnTo>
                    <a:pt x="47120" y="75000"/>
                  </a:lnTo>
                  <a:close/>
                  <a:moveTo>
                    <a:pt x="13583" y="32071"/>
                  </a:moveTo>
                  <a:cubicBezTo>
                    <a:pt x="16326" y="28727"/>
                    <a:pt x="19755" y="27060"/>
                    <a:pt x="23841" y="27060"/>
                  </a:cubicBezTo>
                  <a:cubicBezTo>
                    <a:pt x="28023" y="27060"/>
                    <a:pt x="31556" y="28804"/>
                    <a:pt x="34423" y="32280"/>
                  </a:cubicBezTo>
                  <a:cubicBezTo>
                    <a:pt x="37290" y="35757"/>
                    <a:pt x="38719" y="41215"/>
                    <a:pt x="38719" y="48654"/>
                  </a:cubicBezTo>
                  <a:cubicBezTo>
                    <a:pt x="38719" y="55407"/>
                    <a:pt x="37309" y="60427"/>
                    <a:pt x="34500" y="63722"/>
                  </a:cubicBezTo>
                  <a:cubicBezTo>
                    <a:pt x="31690" y="67018"/>
                    <a:pt x="28270" y="68666"/>
                    <a:pt x="24251" y="68666"/>
                  </a:cubicBezTo>
                  <a:cubicBezTo>
                    <a:pt x="20250" y="68666"/>
                    <a:pt x="16793" y="66932"/>
                    <a:pt x="13859" y="63494"/>
                  </a:cubicBezTo>
                  <a:cubicBezTo>
                    <a:pt x="10925" y="60055"/>
                    <a:pt x="9458" y="54854"/>
                    <a:pt x="9458" y="47892"/>
                  </a:cubicBezTo>
                  <a:cubicBezTo>
                    <a:pt x="9468" y="40681"/>
                    <a:pt x="10839" y="35414"/>
                    <a:pt x="13583" y="32071"/>
                  </a:cubicBezTo>
                  <a:lnTo>
                    <a:pt x="13583" y="3207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127F72B-990D-4BE3-B65B-94E0EBFC2D14}"/>
                </a:ext>
              </a:extLst>
            </p:cNvPr>
            <p:cNvSpPr/>
            <p:nvPr/>
          </p:nvSpPr>
          <p:spPr>
            <a:xfrm>
              <a:off x="231184" y="3523239"/>
              <a:ext cx="971740" cy="98364"/>
            </a:xfrm>
            <a:custGeom>
              <a:avLst/>
              <a:gdLst>
                <a:gd name="connsiteX0" fmla="*/ 48530 w 971740"/>
                <a:gd name="connsiteY0" fmla="*/ 64294 h 98364"/>
                <a:gd name="connsiteX1" fmla="*/ 34414 w 971740"/>
                <a:gd name="connsiteY1" fmla="*/ 69104 h 98364"/>
                <a:gd name="connsiteX2" fmla="*/ 21679 w 971740"/>
                <a:gd name="connsiteY2" fmla="*/ 65580 h 98364"/>
                <a:gd name="connsiteX3" fmla="*/ 13011 w 971740"/>
                <a:gd name="connsiteY3" fmla="*/ 54912 h 98364"/>
                <a:gd name="connsiteX4" fmla="*/ 10220 w 971740"/>
                <a:gd name="connsiteY4" fmla="*/ 38205 h 98364"/>
                <a:gd name="connsiteX5" fmla="*/ 12573 w 971740"/>
                <a:gd name="connsiteY5" fmla="*/ 23803 h 98364"/>
                <a:gd name="connsiteX6" fmla="*/ 20736 w 971740"/>
                <a:gd name="connsiteY6" fmla="*/ 12678 h 98364"/>
                <a:gd name="connsiteX7" fmla="*/ 35185 w 971740"/>
                <a:gd name="connsiteY7" fmla="*/ 8534 h 98364"/>
                <a:gd name="connsiteX8" fmla="*/ 47673 w 971740"/>
                <a:gd name="connsiteY8" fmla="*/ 12278 h 98364"/>
                <a:gd name="connsiteX9" fmla="*/ 55245 w 971740"/>
                <a:gd name="connsiteY9" fmla="*/ 24193 h 98364"/>
                <a:gd name="connsiteX10" fmla="*/ 65018 w 971740"/>
                <a:gd name="connsiteY10" fmla="*/ 21898 h 98364"/>
                <a:gd name="connsiteX11" fmla="*/ 54321 w 971740"/>
                <a:gd name="connsiteY11" fmla="*/ 5782 h 98364"/>
                <a:gd name="connsiteX12" fmla="*/ 35395 w 971740"/>
                <a:gd name="connsiteY12" fmla="*/ 48 h 98364"/>
                <a:gd name="connsiteX13" fmla="*/ 17212 w 971740"/>
                <a:gd name="connsiteY13" fmla="*/ 4582 h 98364"/>
                <a:gd name="connsiteX14" fmla="*/ 4477 w 971740"/>
                <a:gd name="connsiteY14" fmla="*/ 17831 h 98364"/>
                <a:gd name="connsiteX15" fmla="*/ 0 w 971740"/>
                <a:gd name="connsiteY15" fmla="*/ 38272 h 98364"/>
                <a:gd name="connsiteX16" fmla="*/ 3972 w 971740"/>
                <a:gd name="connsiteY16" fmla="*/ 58369 h 98364"/>
                <a:gd name="connsiteX17" fmla="*/ 15535 w 971740"/>
                <a:gd name="connsiteY17" fmla="*/ 72666 h 98364"/>
                <a:gd name="connsiteX18" fmla="*/ 35252 w 971740"/>
                <a:gd name="connsiteY18" fmla="*/ 77610 h 98364"/>
                <a:gd name="connsiteX19" fmla="*/ 55083 w 971740"/>
                <a:gd name="connsiteY19" fmla="*/ 71190 h 98364"/>
                <a:gd name="connsiteX20" fmla="*/ 66313 w 971740"/>
                <a:gd name="connsiteY20" fmla="*/ 52540 h 98364"/>
                <a:gd name="connsiteX21" fmla="*/ 56388 w 971740"/>
                <a:gd name="connsiteY21" fmla="*/ 50035 h 98364"/>
                <a:gd name="connsiteX22" fmla="*/ 48530 w 971740"/>
                <a:gd name="connsiteY22" fmla="*/ 64294 h 98364"/>
                <a:gd name="connsiteX23" fmla="*/ 48530 w 971740"/>
                <a:gd name="connsiteY23" fmla="*/ 64294 h 98364"/>
                <a:gd name="connsiteX24" fmla="*/ 121177 w 971740"/>
                <a:gd name="connsiteY24" fmla="*/ 76324 h 98364"/>
                <a:gd name="connsiteX25" fmla="*/ 121177 w 971740"/>
                <a:gd name="connsiteY25" fmla="*/ 21993 h 98364"/>
                <a:gd name="connsiteX26" fmla="*/ 111966 w 971740"/>
                <a:gd name="connsiteY26" fmla="*/ 21993 h 98364"/>
                <a:gd name="connsiteX27" fmla="*/ 111966 w 971740"/>
                <a:gd name="connsiteY27" fmla="*/ 51102 h 98364"/>
                <a:gd name="connsiteX28" fmla="*/ 110461 w 971740"/>
                <a:gd name="connsiteY28" fmla="*/ 61713 h 98364"/>
                <a:gd name="connsiteX29" fmla="*/ 105318 w 971740"/>
                <a:gd name="connsiteY29" fmla="*/ 67494 h 98364"/>
                <a:gd name="connsiteX30" fmla="*/ 97546 w 971740"/>
                <a:gd name="connsiteY30" fmla="*/ 69618 h 98364"/>
                <a:gd name="connsiteX31" fmla="*/ 90592 w 971740"/>
                <a:gd name="connsiteY31" fmla="*/ 67542 h 98364"/>
                <a:gd name="connsiteX32" fmla="*/ 86906 w 971740"/>
                <a:gd name="connsiteY32" fmla="*/ 61836 h 98364"/>
                <a:gd name="connsiteX33" fmla="*/ 86344 w 971740"/>
                <a:gd name="connsiteY33" fmla="*/ 52111 h 98364"/>
                <a:gd name="connsiteX34" fmla="*/ 86344 w 971740"/>
                <a:gd name="connsiteY34" fmla="*/ 21984 h 98364"/>
                <a:gd name="connsiteX35" fmla="*/ 77133 w 971740"/>
                <a:gd name="connsiteY35" fmla="*/ 21984 h 98364"/>
                <a:gd name="connsiteX36" fmla="*/ 77133 w 971740"/>
                <a:gd name="connsiteY36" fmla="*/ 55645 h 98364"/>
                <a:gd name="connsiteX37" fmla="*/ 77695 w 971740"/>
                <a:gd name="connsiteY37" fmla="*/ 64237 h 98364"/>
                <a:gd name="connsiteX38" fmla="*/ 80534 w 971740"/>
                <a:gd name="connsiteY38" fmla="*/ 71066 h 98364"/>
                <a:gd name="connsiteX39" fmla="*/ 86725 w 971740"/>
                <a:gd name="connsiteY39" fmla="*/ 75695 h 98364"/>
                <a:gd name="connsiteX40" fmla="*/ 95698 w 971740"/>
                <a:gd name="connsiteY40" fmla="*/ 77533 h 98364"/>
                <a:gd name="connsiteX41" fmla="*/ 112938 w 971740"/>
                <a:gd name="connsiteY41" fmla="*/ 68323 h 98364"/>
                <a:gd name="connsiteX42" fmla="*/ 112938 w 971740"/>
                <a:gd name="connsiteY42" fmla="*/ 76305 h 98364"/>
                <a:gd name="connsiteX43" fmla="*/ 121177 w 971740"/>
                <a:gd name="connsiteY43" fmla="*/ 76305 h 98364"/>
                <a:gd name="connsiteX44" fmla="*/ 121177 w 971740"/>
                <a:gd name="connsiteY44" fmla="*/ 76324 h 98364"/>
                <a:gd name="connsiteX45" fmla="*/ 144609 w 971740"/>
                <a:gd name="connsiteY45" fmla="*/ 76324 h 98364"/>
                <a:gd name="connsiteX46" fmla="*/ 144609 w 971740"/>
                <a:gd name="connsiteY46" fmla="*/ 1324 h 98364"/>
                <a:gd name="connsiteX47" fmla="*/ 135398 w 971740"/>
                <a:gd name="connsiteY47" fmla="*/ 1324 h 98364"/>
                <a:gd name="connsiteX48" fmla="*/ 135398 w 971740"/>
                <a:gd name="connsiteY48" fmla="*/ 76324 h 98364"/>
                <a:gd name="connsiteX49" fmla="*/ 144609 w 971740"/>
                <a:gd name="connsiteY49" fmla="*/ 76324 h 98364"/>
                <a:gd name="connsiteX50" fmla="*/ 144609 w 971740"/>
                <a:gd name="connsiteY50" fmla="*/ 76324 h 98364"/>
                <a:gd name="connsiteX51" fmla="*/ 174946 w 971740"/>
                <a:gd name="connsiteY51" fmla="*/ 68447 h 98364"/>
                <a:gd name="connsiteX52" fmla="*/ 171802 w 971740"/>
                <a:gd name="connsiteY52" fmla="*/ 67780 h 98364"/>
                <a:gd name="connsiteX53" fmla="*/ 170212 w 971740"/>
                <a:gd name="connsiteY53" fmla="*/ 65989 h 98364"/>
                <a:gd name="connsiteX54" fmla="*/ 169726 w 971740"/>
                <a:gd name="connsiteY54" fmla="*/ 60922 h 98364"/>
                <a:gd name="connsiteX55" fmla="*/ 169726 w 971740"/>
                <a:gd name="connsiteY55" fmla="*/ 29156 h 98364"/>
                <a:gd name="connsiteX56" fmla="*/ 178984 w 971740"/>
                <a:gd name="connsiteY56" fmla="*/ 29156 h 98364"/>
                <a:gd name="connsiteX57" fmla="*/ 178984 w 971740"/>
                <a:gd name="connsiteY57" fmla="*/ 21993 h 98364"/>
                <a:gd name="connsiteX58" fmla="*/ 169726 w 971740"/>
                <a:gd name="connsiteY58" fmla="*/ 21993 h 98364"/>
                <a:gd name="connsiteX59" fmla="*/ 169726 w 971740"/>
                <a:gd name="connsiteY59" fmla="*/ 3010 h 98364"/>
                <a:gd name="connsiteX60" fmla="*/ 160572 w 971740"/>
                <a:gd name="connsiteY60" fmla="*/ 8534 h 98364"/>
                <a:gd name="connsiteX61" fmla="*/ 160572 w 971740"/>
                <a:gd name="connsiteY61" fmla="*/ 21993 h 98364"/>
                <a:gd name="connsiteX62" fmla="*/ 153819 w 971740"/>
                <a:gd name="connsiteY62" fmla="*/ 21993 h 98364"/>
                <a:gd name="connsiteX63" fmla="*/ 153819 w 971740"/>
                <a:gd name="connsiteY63" fmla="*/ 29156 h 98364"/>
                <a:gd name="connsiteX64" fmla="*/ 160572 w 971740"/>
                <a:gd name="connsiteY64" fmla="*/ 29156 h 98364"/>
                <a:gd name="connsiteX65" fmla="*/ 160572 w 971740"/>
                <a:gd name="connsiteY65" fmla="*/ 60408 h 98364"/>
                <a:gd name="connsiteX66" fmla="*/ 161696 w 971740"/>
                <a:gd name="connsiteY66" fmla="*/ 71285 h 98364"/>
                <a:gd name="connsiteX67" fmla="*/ 165583 w 971740"/>
                <a:gd name="connsiteY67" fmla="*/ 75457 h 98364"/>
                <a:gd name="connsiteX68" fmla="*/ 173355 w 971740"/>
                <a:gd name="connsiteY68" fmla="*/ 77048 h 98364"/>
                <a:gd name="connsiteX69" fmla="*/ 180308 w 971740"/>
                <a:gd name="connsiteY69" fmla="*/ 76228 h 98364"/>
                <a:gd name="connsiteX70" fmla="*/ 178975 w 971740"/>
                <a:gd name="connsiteY70" fmla="*/ 68094 h 98364"/>
                <a:gd name="connsiteX71" fmla="*/ 174946 w 971740"/>
                <a:gd name="connsiteY71" fmla="*/ 68447 h 98364"/>
                <a:gd name="connsiteX72" fmla="*/ 174946 w 971740"/>
                <a:gd name="connsiteY72" fmla="*/ 68447 h 98364"/>
                <a:gd name="connsiteX73" fmla="*/ 174946 w 971740"/>
                <a:gd name="connsiteY73" fmla="*/ 68447 h 98364"/>
                <a:gd name="connsiteX74" fmla="*/ 231829 w 971740"/>
                <a:gd name="connsiteY74" fmla="*/ 76324 h 98364"/>
                <a:gd name="connsiteX75" fmla="*/ 231829 w 971740"/>
                <a:gd name="connsiteY75" fmla="*/ 21993 h 98364"/>
                <a:gd name="connsiteX76" fmla="*/ 222618 w 971740"/>
                <a:gd name="connsiteY76" fmla="*/ 21993 h 98364"/>
                <a:gd name="connsiteX77" fmla="*/ 222618 w 971740"/>
                <a:gd name="connsiteY77" fmla="*/ 51102 h 98364"/>
                <a:gd name="connsiteX78" fmla="*/ 221113 w 971740"/>
                <a:gd name="connsiteY78" fmla="*/ 61713 h 98364"/>
                <a:gd name="connsiteX79" fmla="*/ 215970 w 971740"/>
                <a:gd name="connsiteY79" fmla="*/ 67494 h 98364"/>
                <a:gd name="connsiteX80" fmla="*/ 208197 w 971740"/>
                <a:gd name="connsiteY80" fmla="*/ 69618 h 98364"/>
                <a:gd name="connsiteX81" fmla="*/ 201235 w 971740"/>
                <a:gd name="connsiteY81" fmla="*/ 67542 h 98364"/>
                <a:gd name="connsiteX82" fmla="*/ 197549 w 971740"/>
                <a:gd name="connsiteY82" fmla="*/ 61836 h 98364"/>
                <a:gd name="connsiteX83" fmla="*/ 196987 w 971740"/>
                <a:gd name="connsiteY83" fmla="*/ 52111 h 98364"/>
                <a:gd name="connsiteX84" fmla="*/ 196987 w 971740"/>
                <a:gd name="connsiteY84" fmla="*/ 21984 h 98364"/>
                <a:gd name="connsiteX85" fmla="*/ 187776 w 971740"/>
                <a:gd name="connsiteY85" fmla="*/ 21984 h 98364"/>
                <a:gd name="connsiteX86" fmla="*/ 187776 w 971740"/>
                <a:gd name="connsiteY86" fmla="*/ 55645 h 98364"/>
                <a:gd name="connsiteX87" fmla="*/ 188338 w 971740"/>
                <a:gd name="connsiteY87" fmla="*/ 64237 h 98364"/>
                <a:gd name="connsiteX88" fmla="*/ 191176 w 971740"/>
                <a:gd name="connsiteY88" fmla="*/ 71066 h 98364"/>
                <a:gd name="connsiteX89" fmla="*/ 197368 w 971740"/>
                <a:gd name="connsiteY89" fmla="*/ 75695 h 98364"/>
                <a:gd name="connsiteX90" fmla="*/ 206340 w 971740"/>
                <a:gd name="connsiteY90" fmla="*/ 77533 h 98364"/>
                <a:gd name="connsiteX91" fmla="*/ 223580 w 971740"/>
                <a:gd name="connsiteY91" fmla="*/ 68323 h 98364"/>
                <a:gd name="connsiteX92" fmla="*/ 223580 w 971740"/>
                <a:gd name="connsiteY92" fmla="*/ 76305 h 98364"/>
                <a:gd name="connsiteX93" fmla="*/ 231829 w 971740"/>
                <a:gd name="connsiteY93" fmla="*/ 76305 h 98364"/>
                <a:gd name="connsiteX94" fmla="*/ 231829 w 971740"/>
                <a:gd name="connsiteY94" fmla="*/ 76324 h 98364"/>
                <a:gd name="connsiteX95" fmla="*/ 255365 w 971740"/>
                <a:gd name="connsiteY95" fmla="*/ 76324 h 98364"/>
                <a:gd name="connsiteX96" fmla="*/ 255365 w 971740"/>
                <a:gd name="connsiteY96" fmla="*/ 47882 h 98364"/>
                <a:gd name="connsiteX97" fmla="*/ 256899 w 971740"/>
                <a:gd name="connsiteY97" fmla="*/ 37138 h 98364"/>
                <a:gd name="connsiteX98" fmla="*/ 260328 w 971740"/>
                <a:gd name="connsiteY98" fmla="*/ 32099 h 98364"/>
                <a:gd name="connsiteX99" fmla="*/ 265748 w 971740"/>
                <a:gd name="connsiteY99" fmla="*/ 30289 h 98364"/>
                <a:gd name="connsiteX100" fmla="*/ 272501 w 971740"/>
                <a:gd name="connsiteY100" fmla="*/ 32280 h 98364"/>
                <a:gd name="connsiteX101" fmla="*/ 275673 w 971740"/>
                <a:gd name="connsiteY101" fmla="*/ 23746 h 98364"/>
                <a:gd name="connsiteX102" fmla="*/ 266205 w 971740"/>
                <a:gd name="connsiteY102" fmla="*/ 20783 h 98364"/>
                <a:gd name="connsiteX103" fmla="*/ 260299 w 971740"/>
                <a:gd name="connsiteY103" fmla="*/ 22622 h 98364"/>
                <a:gd name="connsiteX104" fmla="*/ 254441 w 971740"/>
                <a:gd name="connsiteY104" fmla="*/ 30242 h 98364"/>
                <a:gd name="connsiteX105" fmla="*/ 254441 w 971740"/>
                <a:gd name="connsiteY105" fmla="*/ 22012 h 98364"/>
                <a:gd name="connsiteX106" fmla="*/ 246155 w 971740"/>
                <a:gd name="connsiteY106" fmla="*/ 22012 h 98364"/>
                <a:gd name="connsiteX107" fmla="*/ 246155 w 971740"/>
                <a:gd name="connsiteY107" fmla="*/ 76343 h 98364"/>
                <a:gd name="connsiteX108" fmla="*/ 255365 w 971740"/>
                <a:gd name="connsiteY108" fmla="*/ 76343 h 98364"/>
                <a:gd name="connsiteX109" fmla="*/ 255365 w 971740"/>
                <a:gd name="connsiteY109" fmla="*/ 76324 h 98364"/>
                <a:gd name="connsiteX110" fmla="*/ 318449 w 971740"/>
                <a:gd name="connsiteY110" fmla="*/ 76324 h 98364"/>
                <a:gd name="connsiteX111" fmla="*/ 328070 w 971740"/>
                <a:gd name="connsiteY111" fmla="*/ 76324 h 98364"/>
                <a:gd name="connsiteX112" fmla="*/ 325745 w 971740"/>
                <a:gd name="connsiteY112" fmla="*/ 69790 h 98364"/>
                <a:gd name="connsiteX113" fmla="*/ 325155 w 971740"/>
                <a:gd name="connsiteY113" fmla="*/ 53549 h 98364"/>
                <a:gd name="connsiteX114" fmla="*/ 325155 w 971740"/>
                <a:gd name="connsiteY114" fmla="*/ 41272 h 98364"/>
                <a:gd name="connsiteX115" fmla="*/ 324698 w 971740"/>
                <a:gd name="connsiteY115" fmla="*/ 32775 h 98364"/>
                <a:gd name="connsiteX116" fmla="*/ 321831 w 971740"/>
                <a:gd name="connsiteY116" fmla="*/ 26508 h 98364"/>
                <a:gd name="connsiteX117" fmla="*/ 315439 w 971740"/>
                <a:gd name="connsiteY117" fmla="*/ 22393 h 98364"/>
                <a:gd name="connsiteX118" fmla="*/ 304133 w 971740"/>
                <a:gd name="connsiteY118" fmla="*/ 20755 h 98364"/>
                <a:gd name="connsiteX119" fmla="*/ 291808 w 971740"/>
                <a:gd name="connsiteY119" fmla="*/ 22670 h 98364"/>
                <a:gd name="connsiteX120" fmla="*/ 283674 w 971740"/>
                <a:gd name="connsiteY120" fmla="*/ 28137 h 98364"/>
                <a:gd name="connsiteX121" fmla="*/ 279635 w 971740"/>
                <a:gd name="connsiteY121" fmla="*/ 37471 h 98364"/>
                <a:gd name="connsiteX122" fmla="*/ 288636 w 971740"/>
                <a:gd name="connsiteY122" fmla="*/ 38700 h 98364"/>
                <a:gd name="connsiteX123" fmla="*/ 293218 w 971740"/>
                <a:gd name="connsiteY123" fmla="*/ 30642 h 98364"/>
                <a:gd name="connsiteX124" fmla="*/ 302809 w 971740"/>
                <a:gd name="connsiteY124" fmla="*/ 28365 h 98364"/>
                <a:gd name="connsiteX125" fmla="*/ 313296 w 971740"/>
                <a:gd name="connsiteY125" fmla="*/ 31490 h 98364"/>
                <a:gd name="connsiteX126" fmla="*/ 315906 w 971740"/>
                <a:gd name="connsiteY126" fmla="*/ 39414 h 98364"/>
                <a:gd name="connsiteX127" fmla="*/ 315859 w 971740"/>
                <a:gd name="connsiteY127" fmla="*/ 41824 h 98364"/>
                <a:gd name="connsiteX128" fmla="*/ 299437 w 971740"/>
                <a:gd name="connsiteY128" fmla="*/ 44996 h 98364"/>
                <a:gd name="connsiteX129" fmla="*/ 291255 w 971740"/>
                <a:gd name="connsiteY129" fmla="*/ 46377 h 98364"/>
                <a:gd name="connsiteX130" fmla="*/ 284636 w 971740"/>
                <a:gd name="connsiteY130" fmla="*/ 49397 h 98364"/>
                <a:gd name="connsiteX131" fmla="*/ 279873 w 971740"/>
                <a:gd name="connsiteY131" fmla="*/ 54693 h 98364"/>
                <a:gd name="connsiteX132" fmla="*/ 278054 w 971740"/>
                <a:gd name="connsiteY132" fmla="*/ 61989 h 98364"/>
                <a:gd name="connsiteX133" fmla="*/ 282864 w 971740"/>
                <a:gd name="connsiteY133" fmla="*/ 73162 h 98364"/>
                <a:gd name="connsiteX134" fmla="*/ 296628 w 971740"/>
                <a:gd name="connsiteY134" fmla="*/ 77543 h 98364"/>
                <a:gd name="connsiteX135" fmla="*/ 306781 w 971740"/>
                <a:gd name="connsiteY135" fmla="*/ 75743 h 98364"/>
                <a:gd name="connsiteX136" fmla="*/ 316630 w 971740"/>
                <a:gd name="connsiteY136" fmla="*/ 69599 h 98364"/>
                <a:gd name="connsiteX137" fmla="*/ 318449 w 971740"/>
                <a:gd name="connsiteY137" fmla="*/ 76324 h 98364"/>
                <a:gd name="connsiteX138" fmla="*/ 318449 w 971740"/>
                <a:gd name="connsiteY138" fmla="*/ 76324 h 98364"/>
                <a:gd name="connsiteX139" fmla="*/ 318449 w 971740"/>
                <a:gd name="connsiteY139" fmla="*/ 76324 h 98364"/>
                <a:gd name="connsiteX140" fmla="*/ 315840 w 971740"/>
                <a:gd name="connsiteY140" fmla="*/ 52426 h 98364"/>
                <a:gd name="connsiteX141" fmla="*/ 314354 w 971740"/>
                <a:gd name="connsiteY141" fmla="*/ 61636 h 98364"/>
                <a:gd name="connsiteX142" fmla="*/ 308267 w 971740"/>
                <a:gd name="connsiteY142" fmla="*/ 68008 h 98364"/>
                <a:gd name="connsiteX143" fmla="*/ 298799 w 971740"/>
                <a:gd name="connsiteY143" fmla="*/ 70333 h 98364"/>
                <a:gd name="connsiteX144" fmla="*/ 290636 w 971740"/>
                <a:gd name="connsiteY144" fmla="*/ 67875 h 98364"/>
                <a:gd name="connsiteX145" fmla="*/ 287846 w 971740"/>
                <a:gd name="connsiteY145" fmla="*/ 61732 h 98364"/>
                <a:gd name="connsiteX146" fmla="*/ 289122 w 971740"/>
                <a:gd name="connsiteY146" fmla="*/ 57360 h 98364"/>
                <a:gd name="connsiteX147" fmla="*/ 292751 w 971740"/>
                <a:gd name="connsiteY147" fmla="*/ 54369 h 98364"/>
                <a:gd name="connsiteX148" fmla="*/ 300780 w 971740"/>
                <a:gd name="connsiteY148" fmla="*/ 52530 h 98364"/>
                <a:gd name="connsiteX149" fmla="*/ 315820 w 971740"/>
                <a:gd name="connsiteY149" fmla="*/ 49054 h 98364"/>
                <a:gd name="connsiteX150" fmla="*/ 315820 w 971740"/>
                <a:gd name="connsiteY150" fmla="*/ 52426 h 98364"/>
                <a:gd name="connsiteX151" fmla="*/ 315840 w 971740"/>
                <a:gd name="connsiteY151" fmla="*/ 52426 h 98364"/>
                <a:gd name="connsiteX152" fmla="*/ 348425 w 971740"/>
                <a:gd name="connsiteY152" fmla="*/ 76324 h 98364"/>
                <a:gd name="connsiteX153" fmla="*/ 348425 w 971740"/>
                <a:gd name="connsiteY153" fmla="*/ 1324 h 98364"/>
                <a:gd name="connsiteX154" fmla="*/ 339214 w 971740"/>
                <a:gd name="connsiteY154" fmla="*/ 1324 h 98364"/>
                <a:gd name="connsiteX155" fmla="*/ 339214 w 971740"/>
                <a:gd name="connsiteY155" fmla="*/ 76324 h 98364"/>
                <a:gd name="connsiteX156" fmla="*/ 348425 w 971740"/>
                <a:gd name="connsiteY156" fmla="*/ 76324 h 98364"/>
                <a:gd name="connsiteX157" fmla="*/ 348425 w 971740"/>
                <a:gd name="connsiteY157" fmla="*/ 76324 h 98364"/>
                <a:gd name="connsiteX158" fmla="*/ 394268 w 971740"/>
                <a:gd name="connsiteY158" fmla="*/ 58522 h 98364"/>
                <a:gd name="connsiteX159" fmla="*/ 406908 w 971740"/>
                <a:gd name="connsiteY159" fmla="*/ 72485 h 98364"/>
                <a:gd name="connsiteX160" fmla="*/ 425844 w 971740"/>
                <a:gd name="connsiteY160" fmla="*/ 77600 h 98364"/>
                <a:gd name="connsiteX161" fmla="*/ 444056 w 971740"/>
                <a:gd name="connsiteY161" fmla="*/ 72971 h 98364"/>
                <a:gd name="connsiteX162" fmla="*/ 457095 w 971740"/>
                <a:gd name="connsiteY162" fmla="*/ 59341 h 98364"/>
                <a:gd name="connsiteX163" fmla="*/ 461696 w 971740"/>
                <a:gd name="connsiteY163" fmla="*/ 38919 h 98364"/>
                <a:gd name="connsiteX164" fmla="*/ 457324 w 971740"/>
                <a:gd name="connsiteY164" fmla="*/ 18793 h 98364"/>
                <a:gd name="connsiteX165" fmla="*/ 444608 w 971740"/>
                <a:gd name="connsiteY165" fmla="*/ 4953 h 98364"/>
                <a:gd name="connsiteX166" fmla="*/ 425882 w 971740"/>
                <a:gd name="connsiteY166" fmla="*/ 0 h 98364"/>
                <a:gd name="connsiteX167" fmla="*/ 399993 w 971740"/>
                <a:gd name="connsiteY167" fmla="*/ 10554 h 98364"/>
                <a:gd name="connsiteX168" fmla="*/ 389963 w 971740"/>
                <a:gd name="connsiteY168" fmla="*/ 39795 h 98364"/>
                <a:gd name="connsiteX169" fmla="*/ 394268 w 971740"/>
                <a:gd name="connsiteY169" fmla="*/ 58522 h 98364"/>
                <a:gd name="connsiteX170" fmla="*/ 394268 w 971740"/>
                <a:gd name="connsiteY170" fmla="*/ 58522 h 98364"/>
                <a:gd name="connsiteX171" fmla="*/ 407794 w 971740"/>
                <a:gd name="connsiteY171" fmla="*/ 15764 h 98364"/>
                <a:gd name="connsiteX172" fmla="*/ 425929 w 971740"/>
                <a:gd name="connsiteY172" fmla="*/ 8525 h 98364"/>
                <a:gd name="connsiteX173" fmla="*/ 439303 w 971740"/>
                <a:gd name="connsiteY173" fmla="*/ 12278 h 98364"/>
                <a:gd name="connsiteX174" fmla="*/ 448351 w 971740"/>
                <a:gd name="connsiteY174" fmla="*/ 22870 h 98364"/>
                <a:gd name="connsiteX175" fmla="*/ 451447 w 971740"/>
                <a:gd name="connsiteY175" fmla="*/ 38862 h 98364"/>
                <a:gd name="connsiteX176" fmla="*/ 444208 w 971740"/>
                <a:gd name="connsiteY176" fmla="*/ 61217 h 98364"/>
                <a:gd name="connsiteX177" fmla="*/ 425758 w 971740"/>
                <a:gd name="connsiteY177" fmla="*/ 69094 h 98364"/>
                <a:gd name="connsiteX178" fmla="*/ 407470 w 971740"/>
                <a:gd name="connsiteY178" fmla="*/ 61293 h 98364"/>
                <a:gd name="connsiteX179" fmla="*/ 400174 w 971740"/>
                <a:gd name="connsiteY179" fmla="*/ 39938 h 98364"/>
                <a:gd name="connsiteX180" fmla="*/ 407794 w 971740"/>
                <a:gd name="connsiteY180" fmla="*/ 15764 h 98364"/>
                <a:gd name="connsiteX181" fmla="*/ 407794 w 971740"/>
                <a:gd name="connsiteY181" fmla="*/ 15764 h 98364"/>
                <a:gd name="connsiteX182" fmla="*/ 482413 w 971740"/>
                <a:gd name="connsiteY182" fmla="*/ 76324 h 98364"/>
                <a:gd name="connsiteX183" fmla="*/ 482413 w 971740"/>
                <a:gd name="connsiteY183" fmla="*/ 47882 h 98364"/>
                <a:gd name="connsiteX184" fmla="*/ 483946 w 971740"/>
                <a:gd name="connsiteY184" fmla="*/ 37138 h 98364"/>
                <a:gd name="connsiteX185" fmla="*/ 487366 w 971740"/>
                <a:gd name="connsiteY185" fmla="*/ 32099 h 98364"/>
                <a:gd name="connsiteX186" fmla="*/ 492785 w 971740"/>
                <a:gd name="connsiteY186" fmla="*/ 30289 h 98364"/>
                <a:gd name="connsiteX187" fmla="*/ 499539 w 971740"/>
                <a:gd name="connsiteY187" fmla="*/ 32280 h 98364"/>
                <a:gd name="connsiteX188" fmla="*/ 502710 w 971740"/>
                <a:gd name="connsiteY188" fmla="*/ 23746 h 98364"/>
                <a:gd name="connsiteX189" fmla="*/ 493252 w 971740"/>
                <a:gd name="connsiteY189" fmla="*/ 20783 h 98364"/>
                <a:gd name="connsiteX190" fmla="*/ 487337 w 971740"/>
                <a:gd name="connsiteY190" fmla="*/ 22622 h 98364"/>
                <a:gd name="connsiteX191" fmla="*/ 481489 w 971740"/>
                <a:gd name="connsiteY191" fmla="*/ 30242 h 98364"/>
                <a:gd name="connsiteX192" fmla="*/ 481489 w 971740"/>
                <a:gd name="connsiteY192" fmla="*/ 22012 h 98364"/>
                <a:gd name="connsiteX193" fmla="*/ 473202 w 971740"/>
                <a:gd name="connsiteY193" fmla="*/ 22012 h 98364"/>
                <a:gd name="connsiteX194" fmla="*/ 473202 w 971740"/>
                <a:gd name="connsiteY194" fmla="*/ 76343 h 98364"/>
                <a:gd name="connsiteX195" fmla="*/ 482413 w 971740"/>
                <a:gd name="connsiteY195" fmla="*/ 76343 h 98364"/>
                <a:gd name="connsiteX196" fmla="*/ 482413 w 971740"/>
                <a:gd name="connsiteY196" fmla="*/ 76324 h 98364"/>
                <a:gd name="connsiteX197" fmla="*/ 512293 w 971740"/>
                <a:gd name="connsiteY197" fmla="*/ 93993 h 98364"/>
                <a:gd name="connsiteX198" fmla="*/ 527990 w 971740"/>
                <a:gd name="connsiteY198" fmla="*/ 98365 h 98364"/>
                <a:gd name="connsiteX199" fmla="*/ 541772 w 971740"/>
                <a:gd name="connsiteY199" fmla="*/ 95298 h 98364"/>
                <a:gd name="connsiteX200" fmla="*/ 549954 w 971740"/>
                <a:gd name="connsiteY200" fmla="*/ 86935 h 98364"/>
                <a:gd name="connsiteX201" fmla="*/ 552545 w 971740"/>
                <a:gd name="connsiteY201" fmla="*/ 68951 h 98364"/>
                <a:gd name="connsiteX202" fmla="*/ 552545 w 971740"/>
                <a:gd name="connsiteY202" fmla="*/ 21984 h 98364"/>
                <a:gd name="connsiteX203" fmla="*/ 544049 w 971740"/>
                <a:gd name="connsiteY203" fmla="*/ 21984 h 98364"/>
                <a:gd name="connsiteX204" fmla="*/ 544049 w 971740"/>
                <a:gd name="connsiteY204" fmla="*/ 28537 h 98364"/>
                <a:gd name="connsiteX205" fmla="*/ 528190 w 971740"/>
                <a:gd name="connsiteY205" fmla="*/ 20764 h 98364"/>
                <a:gd name="connsiteX206" fmla="*/ 515636 w 971740"/>
                <a:gd name="connsiteY206" fmla="*/ 24346 h 98364"/>
                <a:gd name="connsiteX207" fmla="*/ 507482 w 971740"/>
                <a:gd name="connsiteY207" fmla="*/ 34490 h 98364"/>
                <a:gd name="connsiteX208" fmla="*/ 504663 w 971740"/>
                <a:gd name="connsiteY208" fmla="*/ 48844 h 98364"/>
                <a:gd name="connsiteX209" fmla="*/ 510807 w 971740"/>
                <a:gd name="connsiteY209" fmla="*/ 68237 h 98364"/>
                <a:gd name="connsiteX210" fmla="*/ 528152 w 971740"/>
                <a:gd name="connsiteY210" fmla="*/ 76324 h 98364"/>
                <a:gd name="connsiteX211" fmla="*/ 543192 w 971740"/>
                <a:gd name="connsiteY211" fmla="*/ 69209 h 98364"/>
                <a:gd name="connsiteX212" fmla="*/ 542525 w 971740"/>
                <a:gd name="connsiteY212" fmla="*/ 81029 h 98364"/>
                <a:gd name="connsiteX213" fmla="*/ 537820 w 971740"/>
                <a:gd name="connsiteY213" fmla="*/ 88192 h 98364"/>
                <a:gd name="connsiteX214" fmla="*/ 527952 w 971740"/>
                <a:gd name="connsiteY214" fmla="*/ 90745 h 98364"/>
                <a:gd name="connsiteX215" fmla="*/ 518589 w 971740"/>
                <a:gd name="connsiteY215" fmla="*/ 88192 h 98364"/>
                <a:gd name="connsiteX216" fmla="*/ 515474 w 971740"/>
                <a:gd name="connsiteY216" fmla="*/ 82153 h 98364"/>
                <a:gd name="connsiteX217" fmla="*/ 506511 w 971740"/>
                <a:gd name="connsiteY217" fmla="*/ 80820 h 98364"/>
                <a:gd name="connsiteX218" fmla="*/ 512293 w 971740"/>
                <a:gd name="connsiteY218" fmla="*/ 93993 h 98364"/>
                <a:gd name="connsiteX219" fmla="*/ 512293 w 971740"/>
                <a:gd name="connsiteY219" fmla="*/ 93993 h 98364"/>
                <a:gd name="connsiteX220" fmla="*/ 518436 w 971740"/>
                <a:gd name="connsiteY220" fmla="*/ 33366 h 98364"/>
                <a:gd name="connsiteX221" fmla="*/ 528876 w 971740"/>
                <a:gd name="connsiteY221" fmla="*/ 28384 h 98364"/>
                <a:gd name="connsiteX222" fmla="*/ 539534 w 971740"/>
                <a:gd name="connsiteY222" fmla="*/ 33452 h 98364"/>
                <a:gd name="connsiteX223" fmla="*/ 543963 w 971740"/>
                <a:gd name="connsiteY223" fmla="*/ 48492 h 98364"/>
                <a:gd name="connsiteX224" fmla="*/ 539667 w 971740"/>
                <a:gd name="connsiteY224" fmla="*/ 63808 h 98364"/>
                <a:gd name="connsiteX225" fmla="*/ 529028 w 971740"/>
                <a:gd name="connsiteY225" fmla="*/ 68694 h 98364"/>
                <a:gd name="connsiteX226" fmla="*/ 518389 w 971740"/>
                <a:gd name="connsiteY226" fmla="*/ 63779 h 98364"/>
                <a:gd name="connsiteX227" fmla="*/ 514150 w 971740"/>
                <a:gd name="connsiteY227" fmla="*/ 48177 h 98364"/>
                <a:gd name="connsiteX228" fmla="*/ 518436 w 971740"/>
                <a:gd name="connsiteY228" fmla="*/ 33366 h 98364"/>
                <a:gd name="connsiteX229" fmla="*/ 518436 w 971740"/>
                <a:gd name="connsiteY229" fmla="*/ 33366 h 98364"/>
                <a:gd name="connsiteX230" fmla="*/ 603771 w 971740"/>
                <a:gd name="connsiteY230" fmla="*/ 76324 h 98364"/>
                <a:gd name="connsiteX231" fmla="*/ 613391 w 971740"/>
                <a:gd name="connsiteY231" fmla="*/ 76324 h 98364"/>
                <a:gd name="connsiteX232" fmla="*/ 611057 w 971740"/>
                <a:gd name="connsiteY232" fmla="*/ 69790 h 98364"/>
                <a:gd name="connsiteX233" fmla="*/ 610467 w 971740"/>
                <a:gd name="connsiteY233" fmla="*/ 53549 h 98364"/>
                <a:gd name="connsiteX234" fmla="*/ 610467 w 971740"/>
                <a:gd name="connsiteY234" fmla="*/ 41272 h 98364"/>
                <a:gd name="connsiteX235" fmla="*/ 610010 w 971740"/>
                <a:gd name="connsiteY235" fmla="*/ 32775 h 98364"/>
                <a:gd name="connsiteX236" fmla="*/ 607143 w 971740"/>
                <a:gd name="connsiteY236" fmla="*/ 26508 h 98364"/>
                <a:gd name="connsiteX237" fmla="*/ 600742 w 971740"/>
                <a:gd name="connsiteY237" fmla="*/ 22393 h 98364"/>
                <a:gd name="connsiteX238" fmla="*/ 589436 w 971740"/>
                <a:gd name="connsiteY238" fmla="*/ 20755 h 98364"/>
                <a:gd name="connsiteX239" fmla="*/ 577101 w 971740"/>
                <a:gd name="connsiteY239" fmla="*/ 22670 h 98364"/>
                <a:gd name="connsiteX240" fmla="*/ 568966 w 971740"/>
                <a:gd name="connsiteY240" fmla="*/ 28137 h 98364"/>
                <a:gd name="connsiteX241" fmla="*/ 564918 w 971740"/>
                <a:gd name="connsiteY241" fmla="*/ 37471 h 98364"/>
                <a:gd name="connsiteX242" fmla="*/ 573919 w 971740"/>
                <a:gd name="connsiteY242" fmla="*/ 38700 h 98364"/>
                <a:gd name="connsiteX243" fmla="*/ 578491 w 971740"/>
                <a:gd name="connsiteY243" fmla="*/ 30642 h 98364"/>
                <a:gd name="connsiteX244" fmla="*/ 588093 w 971740"/>
                <a:gd name="connsiteY244" fmla="*/ 28365 h 98364"/>
                <a:gd name="connsiteX245" fmla="*/ 598580 w 971740"/>
                <a:gd name="connsiteY245" fmla="*/ 31490 h 98364"/>
                <a:gd name="connsiteX246" fmla="*/ 601189 w 971740"/>
                <a:gd name="connsiteY246" fmla="*/ 39414 h 98364"/>
                <a:gd name="connsiteX247" fmla="*/ 601132 w 971740"/>
                <a:gd name="connsiteY247" fmla="*/ 41824 h 98364"/>
                <a:gd name="connsiteX248" fmla="*/ 584711 w 971740"/>
                <a:gd name="connsiteY248" fmla="*/ 44996 h 98364"/>
                <a:gd name="connsiteX249" fmla="*/ 576529 w 971740"/>
                <a:gd name="connsiteY249" fmla="*/ 46377 h 98364"/>
                <a:gd name="connsiteX250" fmla="*/ 569900 w 971740"/>
                <a:gd name="connsiteY250" fmla="*/ 49397 h 98364"/>
                <a:gd name="connsiteX251" fmla="*/ 565147 w 971740"/>
                <a:gd name="connsiteY251" fmla="*/ 54693 h 98364"/>
                <a:gd name="connsiteX252" fmla="*/ 563337 w 971740"/>
                <a:gd name="connsiteY252" fmla="*/ 61989 h 98364"/>
                <a:gd name="connsiteX253" fmla="*/ 568147 w 971740"/>
                <a:gd name="connsiteY253" fmla="*/ 73162 h 98364"/>
                <a:gd name="connsiteX254" fmla="*/ 581901 w 971740"/>
                <a:gd name="connsiteY254" fmla="*/ 77543 h 98364"/>
                <a:gd name="connsiteX255" fmla="*/ 592055 w 971740"/>
                <a:gd name="connsiteY255" fmla="*/ 75743 h 98364"/>
                <a:gd name="connsiteX256" fmla="*/ 601904 w 971740"/>
                <a:gd name="connsiteY256" fmla="*/ 69599 h 98364"/>
                <a:gd name="connsiteX257" fmla="*/ 603771 w 971740"/>
                <a:gd name="connsiteY257" fmla="*/ 76324 h 98364"/>
                <a:gd name="connsiteX258" fmla="*/ 603771 w 971740"/>
                <a:gd name="connsiteY258" fmla="*/ 76324 h 98364"/>
                <a:gd name="connsiteX259" fmla="*/ 603771 w 971740"/>
                <a:gd name="connsiteY259" fmla="*/ 76324 h 98364"/>
                <a:gd name="connsiteX260" fmla="*/ 601151 w 971740"/>
                <a:gd name="connsiteY260" fmla="*/ 52426 h 98364"/>
                <a:gd name="connsiteX261" fmla="*/ 599675 w 971740"/>
                <a:gd name="connsiteY261" fmla="*/ 61636 h 98364"/>
                <a:gd name="connsiteX262" fmla="*/ 593579 w 971740"/>
                <a:gd name="connsiteY262" fmla="*/ 68008 h 98364"/>
                <a:gd name="connsiteX263" fmla="*/ 584121 w 971740"/>
                <a:gd name="connsiteY263" fmla="*/ 70333 h 98364"/>
                <a:gd name="connsiteX264" fmla="*/ 575958 w 971740"/>
                <a:gd name="connsiteY264" fmla="*/ 67875 h 98364"/>
                <a:gd name="connsiteX265" fmla="*/ 573176 w 971740"/>
                <a:gd name="connsiteY265" fmla="*/ 61732 h 98364"/>
                <a:gd name="connsiteX266" fmla="*/ 574453 w 971740"/>
                <a:gd name="connsiteY266" fmla="*/ 57360 h 98364"/>
                <a:gd name="connsiteX267" fmla="*/ 578091 w 971740"/>
                <a:gd name="connsiteY267" fmla="*/ 54369 h 98364"/>
                <a:gd name="connsiteX268" fmla="*/ 586121 w 971740"/>
                <a:gd name="connsiteY268" fmla="*/ 52530 h 98364"/>
                <a:gd name="connsiteX269" fmla="*/ 601161 w 971740"/>
                <a:gd name="connsiteY269" fmla="*/ 49054 h 98364"/>
                <a:gd name="connsiteX270" fmla="*/ 601161 w 971740"/>
                <a:gd name="connsiteY270" fmla="*/ 52426 h 98364"/>
                <a:gd name="connsiteX271" fmla="*/ 601151 w 971740"/>
                <a:gd name="connsiteY271" fmla="*/ 52426 h 98364"/>
                <a:gd name="connsiteX272" fmla="*/ 633955 w 971740"/>
                <a:gd name="connsiteY272" fmla="*/ 76324 h 98364"/>
                <a:gd name="connsiteX273" fmla="*/ 633955 w 971740"/>
                <a:gd name="connsiteY273" fmla="*/ 46653 h 98364"/>
                <a:gd name="connsiteX274" fmla="*/ 638223 w 971740"/>
                <a:gd name="connsiteY274" fmla="*/ 32480 h 98364"/>
                <a:gd name="connsiteX275" fmla="*/ 648376 w 971740"/>
                <a:gd name="connsiteY275" fmla="*/ 28747 h 98364"/>
                <a:gd name="connsiteX276" fmla="*/ 654796 w 971740"/>
                <a:gd name="connsiteY276" fmla="*/ 30404 h 98364"/>
                <a:gd name="connsiteX277" fmla="*/ 658606 w 971740"/>
                <a:gd name="connsiteY277" fmla="*/ 34862 h 98364"/>
                <a:gd name="connsiteX278" fmla="*/ 659673 w 971740"/>
                <a:gd name="connsiteY278" fmla="*/ 43282 h 98364"/>
                <a:gd name="connsiteX279" fmla="*/ 659673 w 971740"/>
                <a:gd name="connsiteY279" fmla="*/ 76333 h 98364"/>
                <a:gd name="connsiteX280" fmla="*/ 668884 w 971740"/>
                <a:gd name="connsiteY280" fmla="*/ 76333 h 98364"/>
                <a:gd name="connsiteX281" fmla="*/ 668884 w 971740"/>
                <a:gd name="connsiteY281" fmla="*/ 42920 h 98364"/>
                <a:gd name="connsiteX282" fmla="*/ 668369 w 971740"/>
                <a:gd name="connsiteY282" fmla="*/ 33976 h 98364"/>
                <a:gd name="connsiteX283" fmla="*/ 665502 w 971740"/>
                <a:gd name="connsiteY283" fmla="*/ 27165 h 98364"/>
                <a:gd name="connsiteX284" fmla="*/ 659340 w 971740"/>
                <a:gd name="connsiteY284" fmla="*/ 22536 h 98364"/>
                <a:gd name="connsiteX285" fmla="*/ 650319 w 971740"/>
                <a:gd name="connsiteY285" fmla="*/ 20783 h 98364"/>
                <a:gd name="connsiteX286" fmla="*/ 633032 w 971740"/>
                <a:gd name="connsiteY286" fmla="*/ 29728 h 98364"/>
                <a:gd name="connsiteX287" fmla="*/ 633032 w 971740"/>
                <a:gd name="connsiteY287" fmla="*/ 22003 h 98364"/>
                <a:gd name="connsiteX288" fmla="*/ 624745 w 971740"/>
                <a:gd name="connsiteY288" fmla="*/ 22003 h 98364"/>
                <a:gd name="connsiteX289" fmla="*/ 624745 w 971740"/>
                <a:gd name="connsiteY289" fmla="*/ 76333 h 98364"/>
                <a:gd name="connsiteX290" fmla="*/ 633955 w 971740"/>
                <a:gd name="connsiteY290" fmla="*/ 76333 h 98364"/>
                <a:gd name="connsiteX291" fmla="*/ 633955 w 971740"/>
                <a:gd name="connsiteY291" fmla="*/ 76324 h 98364"/>
                <a:gd name="connsiteX292" fmla="*/ 692277 w 971740"/>
                <a:gd name="connsiteY292" fmla="*/ 11906 h 98364"/>
                <a:gd name="connsiteX293" fmla="*/ 692277 w 971740"/>
                <a:gd name="connsiteY293" fmla="*/ 1324 h 98364"/>
                <a:gd name="connsiteX294" fmla="*/ 683066 w 971740"/>
                <a:gd name="connsiteY294" fmla="*/ 1324 h 98364"/>
                <a:gd name="connsiteX295" fmla="*/ 683066 w 971740"/>
                <a:gd name="connsiteY295" fmla="*/ 11906 h 98364"/>
                <a:gd name="connsiteX296" fmla="*/ 692277 w 971740"/>
                <a:gd name="connsiteY296" fmla="*/ 11906 h 98364"/>
                <a:gd name="connsiteX297" fmla="*/ 692277 w 971740"/>
                <a:gd name="connsiteY297" fmla="*/ 11906 h 98364"/>
                <a:gd name="connsiteX298" fmla="*/ 692277 w 971740"/>
                <a:gd name="connsiteY298" fmla="*/ 76324 h 98364"/>
                <a:gd name="connsiteX299" fmla="*/ 692277 w 971740"/>
                <a:gd name="connsiteY299" fmla="*/ 21993 h 98364"/>
                <a:gd name="connsiteX300" fmla="*/ 683066 w 971740"/>
                <a:gd name="connsiteY300" fmla="*/ 21993 h 98364"/>
                <a:gd name="connsiteX301" fmla="*/ 683066 w 971740"/>
                <a:gd name="connsiteY301" fmla="*/ 76324 h 98364"/>
                <a:gd name="connsiteX302" fmla="*/ 692277 w 971740"/>
                <a:gd name="connsiteY302" fmla="*/ 76324 h 98364"/>
                <a:gd name="connsiteX303" fmla="*/ 692277 w 971740"/>
                <a:gd name="connsiteY303" fmla="*/ 76324 h 98364"/>
                <a:gd name="connsiteX304" fmla="*/ 749513 w 971740"/>
                <a:gd name="connsiteY304" fmla="*/ 76324 h 98364"/>
                <a:gd name="connsiteX305" fmla="*/ 749513 w 971740"/>
                <a:gd name="connsiteY305" fmla="*/ 68389 h 98364"/>
                <a:gd name="connsiteX306" fmla="*/ 724395 w 971740"/>
                <a:gd name="connsiteY306" fmla="*/ 68389 h 98364"/>
                <a:gd name="connsiteX307" fmla="*/ 712775 w 971740"/>
                <a:gd name="connsiteY307" fmla="*/ 68856 h 98364"/>
                <a:gd name="connsiteX308" fmla="*/ 718461 w 971740"/>
                <a:gd name="connsiteY308" fmla="*/ 62560 h 98364"/>
                <a:gd name="connsiteX309" fmla="*/ 747874 w 971740"/>
                <a:gd name="connsiteY309" fmla="*/ 28080 h 98364"/>
                <a:gd name="connsiteX310" fmla="*/ 747874 w 971740"/>
                <a:gd name="connsiteY310" fmla="*/ 21993 h 98364"/>
                <a:gd name="connsiteX311" fmla="*/ 703469 w 971740"/>
                <a:gd name="connsiteY311" fmla="*/ 21993 h 98364"/>
                <a:gd name="connsiteX312" fmla="*/ 703469 w 971740"/>
                <a:gd name="connsiteY312" fmla="*/ 29461 h 98364"/>
                <a:gd name="connsiteX313" fmla="*/ 725624 w 971740"/>
                <a:gd name="connsiteY313" fmla="*/ 29461 h 98364"/>
                <a:gd name="connsiteX314" fmla="*/ 736006 w 971740"/>
                <a:gd name="connsiteY314" fmla="*/ 29156 h 98364"/>
                <a:gd name="connsiteX315" fmla="*/ 701421 w 971740"/>
                <a:gd name="connsiteY315" fmla="*/ 68856 h 98364"/>
                <a:gd name="connsiteX316" fmla="*/ 701421 w 971740"/>
                <a:gd name="connsiteY316" fmla="*/ 76324 h 98364"/>
                <a:gd name="connsiteX317" fmla="*/ 749513 w 971740"/>
                <a:gd name="connsiteY317" fmla="*/ 76324 h 98364"/>
                <a:gd name="connsiteX318" fmla="*/ 749513 w 971740"/>
                <a:gd name="connsiteY318" fmla="*/ 76324 h 98364"/>
                <a:gd name="connsiteX319" fmla="*/ 795966 w 971740"/>
                <a:gd name="connsiteY319" fmla="*/ 76324 h 98364"/>
                <a:gd name="connsiteX320" fmla="*/ 805586 w 971740"/>
                <a:gd name="connsiteY320" fmla="*/ 76324 h 98364"/>
                <a:gd name="connsiteX321" fmla="*/ 803262 w 971740"/>
                <a:gd name="connsiteY321" fmla="*/ 69790 h 98364"/>
                <a:gd name="connsiteX322" fmla="*/ 802672 w 971740"/>
                <a:gd name="connsiteY322" fmla="*/ 53549 h 98364"/>
                <a:gd name="connsiteX323" fmla="*/ 802672 w 971740"/>
                <a:gd name="connsiteY323" fmla="*/ 41272 h 98364"/>
                <a:gd name="connsiteX324" fmla="*/ 802205 w 971740"/>
                <a:gd name="connsiteY324" fmla="*/ 32775 h 98364"/>
                <a:gd name="connsiteX325" fmla="*/ 799338 w 971740"/>
                <a:gd name="connsiteY325" fmla="*/ 26508 h 98364"/>
                <a:gd name="connsiteX326" fmla="*/ 792947 w 971740"/>
                <a:gd name="connsiteY326" fmla="*/ 22393 h 98364"/>
                <a:gd name="connsiteX327" fmla="*/ 781631 w 971740"/>
                <a:gd name="connsiteY327" fmla="*/ 20755 h 98364"/>
                <a:gd name="connsiteX328" fmla="*/ 769306 w 971740"/>
                <a:gd name="connsiteY328" fmla="*/ 22670 h 98364"/>
                <a:gd name="connsiteX329" fmla="*/ 761171 w 971740"/>
                <a:gd name="connsiteY329" fmla="*/ 28137 h 98364"/>
                <a:gd name="connsiteX330" fmla="*/ 757133 w 971740"/>
                <a:gd name="connsiteY330" fmla="*/ 37471 h 98364"/>
                <a:gd name="connsiteX331" fmla="*/ 766134 w 971740"/>
                <a:gd name="connsiteY331" fmla="*/ 38700 h 98364"/>
                <a:gd name="connsiteX332" fmla="*/ 770715 w 971740"/>
                <a:gd name="connsiteY332" fmla="*/ 30642 h 98364"/>
                <a:gd name="connsiteX333" fmla="*/ 780307 w 971740"/>
                <a:gd name="connsiteY333" fmla="*/ 28365 h 98364"/>
                <a:gd name="connsiteX334" fmla="*/ 790804 w 971740"/>
                <a:gd name="connsiteY334" fmla="*/ 31490 h 98364"/>
                <a:gd name="connsiteX335" fmla="*/ 793404 w 971740"/>
                <a:gd name="connsiteY335" fmla="*/ 39414 h 98364"/>
                <a:gd name="connsiteX336" fmla="*/ 793356 w 971740"/>
                <a:gd name="connsiteY336" fmla="*/ 41824 h 98364"/>
                <a:gd name="connsiteX337" fmla="*/ 776926 w 971740"/>
                <a:gd name="connsiteY337" fmla="*/ 44996 h 98364"/>
                <a:gd name="connsiteX338" fmla="*/ 768744 w 971740"/>
                <a:gd name="connsiteY338" fmla="*/ 46377 h 98364"/>
                <a:gd name="connsiteX339" fmla="*/ 762124 w 971740"/>
                <a:gd name="connsiteY339" fmla="*/ 49397 h 98364"/>
                <a:gd name="connsiteX340" fmla="*/ 757361 w 971740"/>
                <a:gd name="connsiteY340" fmla="*/ 54693 h 98364"/>
                <a:gd name="connsiteX341" fmla="*/ 755552 w 971740"/>
                <a:gd name="connsiteY341" fmla="*/ 61989 h 98364"/>
                <a:gd name="connsiteX342" fmla="*/ 760362 w 971740"/>
                <a:gd name="connsiteY342" fmla="*/ 73162 h 98364"/>
                <a:gd name="connsiteX343" fmla="*/ 774125 w 971740"/>
                <a:gd name="connsiteY343" fmla="*/ 77543 h 98364"/>
                <a:gd name="connsiteX344" fmla="*/ 784269 w 971740"/>
                <a:gd name="connsiteY344" fmla="*/ 75743 h 98364"/>
                <a:gd name="connsiteX345" fmla="*/ 794118 w 971740"/>
                <a:gd name="connsiteY345" fmla="*/ 69599 h 98364"/>
                <a:gd name="connsiteX346" fmla="*/ 795966 w 971740"/>
                <a:gd name="connsiteY346" fmla="*/ 76324 h 98364"/>
                <a:gd name="connsiteX347" fmla="*/ 795966 w 971740"/>
                <a:gd name="connsiteY347" fmla="*/ 76324 h 98364"/>
                <a:gd name="connsiteX348" fmla="*/ 795966 w 971740"/>
                <a:gd name="connsiteY348" fmla="*/ 76324 h 98364"/>
                <a:gd name="connsiteX349" fmla="*/ 793366 w 971740"/>
                <a:gd name="connsiteY349" fmla="*/ 52426 h 98364"/>
                <a:gd name="connsiteX350" fmla="*/ 791880 w 971740"/>
                <a:gd name="connsiteY350" fmla="*/ 61636 h 98364"/>
                <a:gd name="connsiteX351" fmla="*/ 785793 w 971740"/>
                <a:gd name="connsiteY351" fmla="*/ 68008 h 98364"/>
                <a:gd name="connsiteX352" fmla="*/ 776326 w 971740"/>
                <a:gd name="connsiteY352" fmla="*/ 70333 h 98364"/>
                <a:gd name="connsiteX353" fmla="*/ 768172 w 971740"/>
                <a:gd name="connsiteY353" fmla="*/ 67875 h 98364"/>
                <a:gd name="connsiteX354" fmla="*/ 765381 w 971740"/>
                <a:gd name="connsiteY354" fmla="*/ 61732 h 98364"/>
                <a:gd name="connsiteX355" fmla="*/ 766667 w 971740"/>
                <a:gd name="connsiteY355" fmla="*/ 57360 h 98364"/>
                <a:gd name="connsiteX356" fmla="*/ 770296 w 971740"/>
                <a:gd name="connsiteY356" fmla="*/ 54369 h 98364"/>
                <a:gd name="connsiteX357" fmla="*/ 778335 w 971740"/>
                <a:gd name="connsiteY357" fmla="*/ 52530 h 98364"/>
                <a:gd name="connsiteX358" fmla="*/ 793375 w 971740"/>
                <a:gd name="connsiteY358" fmla="*/ 49054 h 98364"/>
                <a:gd name="connsiteX359" fmla="*/ 793375 w 971740"/>
                <a:gd name="connsiteY359" fmla="*/ 52426 h 98364"/>
                <a:gd name="connsiteX360" fmla="*/ 793366 w 971740"/>
                <a:gd name="connsiteY360" fmla="*/ 52426 h 98364"/>
                <a:gd name="connsiteX361" fmla="*/ 833009 w 971740"/>
                <a:gd name="connsiteY361" fmla="*/ 68447 h 98364"/>
                <a:gd name="connsiteX362" fmla="*/ 829866 w 971740"/>
                <a:gd name="connsiteY362" fmla="*/ 67780 h 98364"/>
                <a:gd name="connsiteX363" fmla="*/ 828275 w 971740"/>
                <a:gd name="connsiteY363" fmla="*/ 65989 h 98364"/>
                <a:gd name="connsiteX364" fmla="*/ 827789 w 971740"/>
                <a:gd name="connsiteY364" fmla="*/ 60922 h 98364"/>
                <a:gd name="connsiteX365" fmla="*/ 827789 w 971740"/>
                <a:gd name="connsiteY365" fmla="*/ 29156 h 98364"/>
                <a:gd name="connsiteX366" fmla="*/ 837057 w 971740"/>
                <a:gd name="connsiteY366" fmla="*/ 29156 h 98364"/>
                <a:gd name="connsiteX367" fmla="*/ 837057 w 971740"/>
                <a:gd name="connsiteY367" fmla="*/ 21993 h 98364"/>
                <a:gd name="connsiteX368" fmla="*/ 827789 w 971740"/>
                <a:gd name="connsiteY368" fmla="*/ 21993 h 98364"/>
                <a:gd name="connsiteX369" fmla="*/ 827789 w 971740"/>
                <a:gd name="connsiteY369" fmla="*/ 3010 h 98364"/>
                <a:gd name="connsiteX370" fmla="*/ 818636 w 971740"/>
                <a:gd name="connsiteY370" fmla="*/ 8534 h 98364"/>
                <a:gd name="connsiteX371" fmla="*/ 818636 w 971740"/>
                <a:gd name="connsiteY371" fmla="*/ 21993 h 98364"/>
                <a:gd name="connsiteX372" fmla="*/ 811882 w 971740"/>
                <a:gd name="connsiteY372" fmla="*/ 21993 h 98364"/>
                <a:gd name="connsiteX373" fmla="*/ 811882 w 971740"/>
                <a:gd name="connsiteY373" fmla="*/ 29156 h 98364"/>
                <a:gd name="connsiteX374" fmla="*/ 818636 w 971740"/>
                <a:gd name="connsiteY374" fmla="*/ 29156 h 98364"/>
                <a:gd name="connsiteX375" fmla="*/ 818636 w 971740"/>
                <a:gd name="connsiteY375" fmla="*/ 60408 h 98364"/>
                <a:gd name="connsiteX376" fmla="*/ 819760 w 971740"/>
                <a:gd name="connsiteY376" fmla="*/ 71285 h 98364"/>
                <a:gd name="connsiteX377" fmla="*/ 823646 w 971740"/>
                <a:gd name="connsiteY377" fmla="*/ 75457 h 98364"/>
                <a:gd name="connsiteX378" fmla="*/ 831418 w 971740"/>
                <a:gd name="connsiteY378" fmla="*/ 77048 h 98364"/>
                <a:gd name="connsiteX379" fmla="*/ 838371 w 971740"/>
                <a:gd name="connsiteY379" fmla="*/ 76228 h 98364"/>
                <a:gd name="connsiteX380" fmla="*/ 837038 w 971740"/>
                <a:gd name="connsiteY380" fmla="*/ 68094 h 98364"/>
                <a:gd name="connsiteX381" fmla="*/ 833009 w 971740"/>
                <a:gd name="connsiteY381" fmla="*/ 68447 h 98364"/>
                <a:gd name="connsiteX382" fmla="*/ 833009 w 971740"/>
                <a:gd name="connsiteY382" fmla="*/ 68447 h 98364"/>
                <a:gd name="connsiteX383" fmla="*/ 833009 w 971740"/>
                <a:gd name="connsiteY383" fmla="*/ 68447 h 98364"/>
                <a:gd name="connsiteX384" fmla="*/ 855316 w 971740"/>
                <a:gd name="connsiteY384" fmla="*/ 11906 h 98364"/>
                <a:gd name="connsiteX385" fmla="*/ 855316 w 971740"/>
                <a:gd name="connsiteY385" fmla="*/ 1324 h 98364"/>
                <a:gd name="connsiteX386" fmla="*/ 846106 w 971740"/>
                <a:gd name="connsiteY386" fmla="*/ 1324 h 98364"/>
                <a:gd name="connsiteX387" fmla="*/ 846106 w 971740"/>
                <a:gd name="connsiteY387" fmla="*/ 11906 h 98364"/>
                <a:gd name="connsiteX388" fmla="*/ 855316 w 971740"/>
                <a:gd name="connsiteY388" fmla="*/ 11906 h 98364"/>
                <a:gd name="connsiteX389" fmla="*/ 855316 w 971740"/>
                <a:gd name="connsiteY389" fmla="*/ 11906 h 98364"/>
                <a:gd name="connsiteX390" fmla="*/ 855316 w 971740"/>
                <a:gd name="connsiteY390" fmla="*/ 76324 h 98364"/>
                <a:gd name="connsiteX391" fmla="*/ 855316 w 971740"/>
                <a:gd name="connsiteY391" fmla="*/ 21993 h 98364"/>
                <a:gd name="connsiteX392" fmla="*/ 846106 w 971740"/>
                <a:gd name="connsiteY392" fmla="*/ 21993 h 98364"/>
                <a:gd name="connsiteX393" fmla="*/ 846106 w 971740"/>
                <a:gd name="connsiteY393" fmla="*/ 76324 h 98364"/>
                <a:gd name="connsiteX394" fmla="*/ 855316 w 971740"/>
                <a:gd name="connsiteY394" fmla="*/ 76324 h 98364"/>
                <a:gd name="connsiteX395" fmla="*/ 855316 w 971740"/>
                <a:gd name="connsiteY395" fmla="*/ 76324 h 98364"/>
                <a:gd name="connsiteX396" fmla="*/ 872938 w 971740"/>
                <a:gd name="connsiteY396" fmla="*/ 70228 h 98364"/>
                <a:gd name="connsiteX397" fmla="*/ 891388 w 971740"/>
                <a:gd name="connsiteY397" fmla="*/ 77553 h 98364"/>
                <a:gd name="connsiteX398" fmla="*/ 904504 w 971740"/>
                <a:gd name="connsiteY398" fmla="*/ 74219 h 98364"/>
                <a:gd name="connsiteX399" fmla="*/ 913667 w 971740"/>
                <a:gd name="connsiteY399" fmla="*/ 64884 h 98364"/>
                <a:gd name="connsiteX400" fmla="*/ 916810 w 971740"/>
                <a:gd name="connsiteY400" fmla="*/ 48396 h 98364"/>
                <a:gd name="connsiteX401" fmla="*/ 909704 w 971740"/>
                <a:gd name="connsiteY401" fmla="*/ 28108 h 98364"/>
                <a:gd name="connsiteX402" fmla="*/ 891388 w 971740"/>
                <a:gd name="connsiteY402" fmla="*/ 20774 h 98364"/>
                <a:gd name="connsiteX403" fmla="*/ 874300 w 971740"/>
                <a:gd name="connsiteY403" fmla="*/ 26813 h 98364"/>
                <a:gd name="connsiteX404" fmla="*/ 865908 w 971740"/>
                <a:gd name="connsiteY404" fmla="*/ 49168 h 98364"/>
                <a:gd name="connsiteX405" fmla="*/ 872938 w 971740"/>
                <a:gd name="connsiteY405" fmla="*/ 70228 h 98364"/>
                <a:gd name="connsiteX406" fmla="*/ 872938 w 971740"/>
                <a:gd name="connsiteY406" fmla="*/ 70228 h 98364"/>
                <a:gd name="connsiteX407" fmla="*/ 879929 w 971740"/>
                <a:gd name="connsiteY407" fmla="*/ 33557 h 98364"/>
                <a:gd name="connsiteX408" fmla="*/ 891388 w 971740"/>
                <a:gd name="connsiteY408" fmla="*/ 28384 h 98364"/>
                <a:gd name="connsiteX409" fmla="*/ 902760 w 971740"/>
                <a:gd name="connsiteY409" fmla="*/ 33576 h 98364"/>
                <a:gd name="connsiteX410" fmla="*/ 907342 w 971740"/>
                <a:gd name="connsiteY410" fmla="*/ 48844 h 98364"/>
                <a:gd name="connsiteX411" fmla="*/ 902780 w 971740"/>
                <a:gd name="connsiteY411" fmla="*/ 64760 h 98364"/>
                <a:gd name="connsiteX412" fmla="*/ 891378 w 971740"/>
                <a:gd name="connsiteY412" fmla="*/ 69980 h 98364"/>
                <a:gd name="connsiteX413" fmla="*/ 879920 w 971740"/>
                <a:gd name="connsiteY413" fmla="*/ 64779 h 98364"/>
                <a:gd name="connsiteX414" fmla="*/ 875357 w 971740"/>
                <a:gd name="connsiteY414" fmla="*/ 49149 h 98364"/>
                <a:gd name="connsiteX415" fmla="*/ 879929 w 971740"/>
                <a:gd name="connsiteY415" fmla="*/ 33557 h 98364"/>
                <a:gd name="connsiteX416" fmla="*/ 879929 w 971740"/>
                <a:gd name="connsiteY416" fmla="*/ 33557 h 98364"/>
                <a:gd name="connsiteX417" fmla="*/ 936812 w 971740"/>
                <a:gd name="connsiteY417" fmla="*/ 76324 h 98364"/>
                <a:gd name="connsiteX418" fmla="*/ 936812 w 971740"/>
                <a:gd name="connsiteY418" fmla="*/ 46653 h 98364"/>
                <a:gd name="connsiteX419" fmla="*/ 941080 w 971740"/>
                <a:gd name="connsiteY419" fmla="*/ 32480 h 98364"/>
                <a:gd name="connsiteX420" fmla="*/ 951233 w 971740"/>
                <a:gd name="connsiteY420" fmla="*/ 28747 h 98364"/>
                <a:gd name="connsiteX421" fmla="*/ 957653 w 971740"/>
                <a:gd name="connsiteY421" fmla="*/ 30404 h 98364"/>
                <a:gd name="connsiteX422" fmla="*/ 961463 w 971740"/>
                <a:gd name="connsiteY422" fmla="*/ 34862 h 98364"/>
                <a:gd name="connsiteX423" fmla="*/ 962530 w 971740"/>
                <a:gd name="connsiteY423" fmla="*/ 43282 h 98364"/>
                <a:gd name="connsiteX424" fmla="*/ 962530 w 971740"/>
                <a:gd name="connsiteY424" fmla="*/ 76333 h 98364"/>
                <a:gd name="connsiteX425" fmla="*/ 971740 w 971740"/>
                <a:gd name="connsiteY425" fmla="*/ 76333 h 98364"/>
                <a:gd name="connsiteX426" fmla="*/ 971740 w 971740"/>
                <a:gd name="connsiteY426" fmla="*/ 42920 h 98364"/>
                <a:gd name="connsiteX427" fmla="*/ 971226 w 971740"/>
                <a:gd name="connsiteY427" fmla="*/ 33976 h 98364"/>
                <a:gd name="connsiteX428" fmla="*/ 968359 w 971740"/>
                <a:gd name="connsiteY428" fmla="*/ 27165 h 98364"/>
                <a:gd name="connsiteX429" fmla="*/ 962187 w 971740"/>
                <a:gd name="connsiteY429" fmla="*/ 22536 h 98364"/>
                <a:gd name="connsiteX430" fmla="*/ 953167 w 971740"/>
                <a:gd name="connsiteY430" fmla="*/ 20783 h 98364"/>
                <a:gd name="connsiteX431" fmla="*/ 935879 w 971740"/>
                <a:gd name="connsiteY431" fmla="*/ 29728 h 98364"/>
                <a:gd name="connsiteX432" fmla="*/ 935879 w 971740"/>
                <a:gd name="connsiteY432" fmla="*/ 22003 h 98364"/>
                <a:gd name="connsiteX433" fmla="*/ 927592 w 971740"/>
                <a:gd name="connsiteY433" fmla="*/ 22003 h 98364"/>
                <a:gd name="connsiteX434" fmla="*/ 927592 w 971740"/>
                <a:gd name="connsiteY434" fmla="*/ 76333 h 98364"/>
                <a:gd name="connsiteX435" fmla="*/ 936812 w 971740"/>
                <a:gd name="connsiteY435" fmla="*/ 76333 h 98364"/>
                <a:gd name="connsiteX436" fmla="*/ 936812 w 971740"/>
                <a:gd name="connsiteY436" fmla="*/ 76324 h 98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</a:cxnLst>
              <a:rect l="l" t="t" r="r" b="b"/>
              <a:pathLst>
                <a:path w="971740" h="98364">
                  <a:moveTo>
                    <a:pt x="48530" y="64294"/>
                  </a:moveTo>
                  <a:cubicBezTo>
                    <a:pt x="44672" y="67504"/>
                    <a:pt x="39967" y="69104"/>
                    <a:pt x="34414" y="69104"/>
                  </a:cubicBezTo>
                  <a:cubicBezTo>
                    <a:pt x="29842" y="69104"/>
                    <a:pt x="25594" y="67932"/>
                    <a:pt x="21679" y="65580"/>
                  </a:cubicBezTo>
                  <a:cubicBezTo>
                    <a:pt x="17755" y="63227"/>
                    <a:pt x="14869" y="59665"/>
                    <a:pt x="13011" y="54912"/>
                  </a:cubicBezTo>
                  <a:cubicBezTo>
                    <a:pt x="11154" y="50149"/>
                    <a:pt x="10220" y="44587"/>
                    <a:pt x="10220" y="38205"/>
                  </a:cubicBezTo>
                  <a:cubicBezTo>
                    <a:pt x="10220" y="33271"/>
                    <a:pt x="11011" y="28461"/>
                    <a:pt x="12573" y="23803"/>
                  </a:cubicBezTo>
                  <a:cubicBezTo>
                    <a:pt x="14145" y="19145"/>
                    <a:pt x="16859" y="15440"/>
                    <a:pt x="20736" y="12678"/>
                  </a:cubicBezTo>
                  <a:cubicBezTo>
                    <a:pt x="24603" y="9916"/>
                    <a:pt x="29423" y="8534"/>
                    <a:pt x="35185" y="8534"/>
                  </a:cubicBezTo>
                  <a:cubicBezTo>
                    <a:pt x="40196" y="8534"/>
                    <a:pt x="44358" y="9782"/>
                    <a:pt x="47673" y="12278"/>
                  </a:cubicBezTo>
                  <a:cubicBezTo>
                    <a:pt x="50978" y="14764"/>
                    <a:pt x="53502" y="18745"/>
                    <a:pt x="55245" y="24193"/>
                  </a:cubicBezTo>
                  <a:lnTo>
                    <a:pt x="65018" y="21898"/>
                  </a:lnTo>
                  <a:cubicBezTo>
                    <a:pt x="63008" y="14964"/>
                    <a:pt x="59436" y="9601"/>
                    <a:pt x="54321" y="5782"/>
                  </a:cubicBezTo>
                  <a:cubicBezTo>
                    <a:pt x="49206" y="1972"/>
                    <a:pt x="42891" y="48"/>
                    <a:pt x="35395" y="48"/>
                  </a:cubicBezTo>
                  <a:cubicBezTo>
                    <a:pt x="28775" y="48"/>
                    <a:pt x="22717" y="1553"/>
                    <a:pt x="17212" y="4582"/>
                  </a:cubicBezTo>
                  <a:cubicBezTo>
                    <a:pt x="11697" y="7591"/>
                    <a:pt x="7449" y="12011"/>
                    <a:pt x="4477" y="17831"/>
                  </a:cubicBezTo>
                  <a:cubicBezTo>
                    <a:pt x="1495" y="23651"/>
                    <a:pt x="0" y="30461"/>
                    <a:pt x="0" y="38272"/>
                  </a:cubicBezTo>
                  <a:cubicBezTo>
                    <a:pt x="0" y="45434"/>
                    <a:pt x="1324" y="52130"/>
                    <a:pt x="3972" y="58369"/>
                  </a:cubicBezTo>
                  <a:cubicBezTo>
                    <a:pt x="6610" y="64608"/>
                    <a:pt x="10468" y="69380"/>
                    <a:pt x="15535" y="72666"/>
                  </a:cubicBezTo>
                  <a:cubicBezTo>
                    <a:pt x="20603" y="75962"/>
                    <a:pt x="27175" y="77610"/>
                    <a:pt x="35252" y="77610"/>
                  </a:cubicBezTo>
                  <a:cubicBezTo>
                    <a:pt x="43063" y="77610"/>
                    <a:pt x="49673" y="75467"/>
                    <a:pt x="55083" y="71190"/>
                  </a:cubicBezTo>
                  <a:cubicBezTo>
                    <a:pt x="60484" y="66913"/>
                    <a:pt x="64227" y="60693"/>
                    <a:pt x="66313" y="52540"/>
                  </a:cubicBezTo>
                  <a:lnTo>
                    <a:pt x="56388" y="50035"/>
                  </a:lnTo>
                  <a:cubicBezTo>
                    <a:pt x="54988" y="56331"/>
                    <a:pt x="52378" y="61093"/>
                    <a:pt x="48530" y="64294"/>
                  </a:cubicBezTo>
                  <a:lnTo>
                    <a:pt x="48530" y="64294"/>
                  </a:lnTo>
                  <a:close/>
                  <a:moveTo>
                    <a:pt x="121177" y="76324"/>
                  </a:moveTo>
                  <a:lnTo>
                    <a:pt x="121177" y="21993"/>
                  </a:lnTo>
                  <a:lnTo>
                    <a:pt x="111966" y="21993"/>
                  </a:lnTo>
                  <a:lnTo>
                    <a:pt x="111966" y="51102"/>
                  </a:lnTo>
                  <a:cubicBezTo>
                    <a:pt x="111966" y="55740"/>
                    <a:pt x="111462" y="59274"/>
                    <a:pt x="110461" y="61713"/>
                  </a:cubicBezTo>
                  <a:cubicBezTo>
                    <a:pt x="109452" y="64160"/>
                    <a:pt x="107737" y="66084"/>
                    <a:pt x="105318" y="67494"/>
                  </a:cubicBezTo>
                  <a:cubicBezTo>
                    <a:pt x="102899" y="68913"/>
                    <a:pt x="100308" y="69618"/>
                    <a:pt x="97546" y="69618"/>
                  </a:cubicBezTo>
                  <a:cubicBezTo>
                    <a:pt x="94783" y="69618"/>
                    <a:pt x="92459" y="68932"/>
                    <a:pt x="90592" y="67542"/>
                  </a:cubicBezTo>
                  <a:cubicBezTo>
                    <a:pt x="88716" y="66161"/>
                    <a:pt x="87487" y="64256"/>
                    <a:pt x="86906" y="61836"/>
                  </a:cubicBezTo>
                  <a:cubicBezTo>
                    <a:pt x="86525" y="60160"/>
                    <a:pt x="86344" y="56921"/>
                    <a:pt x="86344" y="52111"/>
                  </a:cubicBezTo>
                  <a:lnTo>
                    <a:pt x="86344" y="21984"/>
                  </a:lnTo>
                  <a:lnTo>
                    <a:pt x="77133" y="21984"/>
                  </a:lnTo>
                  <a:lnTo>
                    <a:pt x="77133" y="55645"/>
                  </a:lnTo>
                  <a:cubicBezTo>
                    <a:pt x="77133" y="59560"/>
                    <a:pt x="77324" y="62427"/>
                    <a:pt x="77695" y="64237"/>
                  </a:cubicBezTo>
                  <a:cubicBezTo>
                    <a:pt x="78238" y="66923"/>
                    <a:pt x="79191" y="69199"/>
                    <a:pt x="80534" y="71066"/>
                  </a:cubicBezTo>
                  <a:cubicBezTo>
                    <a:pt x="81877" y="72923"/>
                    <a:pt x="83944" y="74466"/>
                    <a:pt x="86725" y="75695"/>
                  </a:cubicBezTo>
                  <a:cubicBezTo>
                    <a:pt x="89506" y="76924"/>
                    <a:pt x="92497" y="77533"/>
                    <a:pt x="95698" y="77533"/>
                  </a:cubicBezTo>
                  <a:cubicBezTo>
                    <a:pt x="102965" y="77533"/>
                    <a:pt x="108709" y="74466"/>
                    <a:pt x="112938" y="68323"/>
                  </a:cubicBezTo>
                  <a:lnTo>
                    <a:pt x="112938" y="76305"/>
                  </a:lnTo>
                  <a:lnTo>
                    <a:pt x="121177" y="76305"/>
                  </a:lnTo>
                  <a:lnTo>
                    <a:pt x="121177" y="76324"/>
                  </a:lnTo>
                  <a:close/>
                  <a:moveTo>
                    <a:pt x="144609" y="76324"/>
                  </a:moveTo>
                  <a:lnTo>
                    <a:pt x="144609" y="1324"/>
                  </a:lnTo>
                  <a:lnTo>
                    <a:pt x="135398" y="1324"/>
                  </a:lnTo>
                  <a:lnTo>
                    <a:pt x="135398" y="76324"/>
                  </a:lnTo>
                  <a:lnTo>
                    <a:pt x="144609" y="76324"/>
                  </a:lnTo>
                  <a:lnTo>
                    <a:pt x="144609" y="76324"/>
                  </a:lnTo>
                  <a:close/>
                  <a:moveTo>
                    <a:pt x="174946" y="68447"/>
                  </a:moveTo>
                  <a:cubicBezTo>
                    <a:pt x="173584" y="68447"/>
                    <a:pt x="172536" y="68228"/>
                    <a:pt x="171802" y="67780"/>
                  </a:cubicBezTo>
                  <a:cubicBezTo>
                    <a:pt x="171069" y="67332"/>
                    <a:pt x="170536" y="66742"/>
                    <a:pt x="170212" y="65989"/>
                  </a:cubicBezTo>
                  <a:cubicBezTo>
                    <a:pt x="169888" y="65237"/>
                    <a:pt x="169726" y="63551"/>
                    <a:pt x="169726" y="60922"/>
                  </a:cubicBezTo>
                  <a:lnTo>
                    <a:pt x="169726" y="29156"/>
                  </a:lnTo>
                  <a:lnTo>
                    <a:pt x="178984" y="29156"/>
                  </a:lnTo>
                  <a:lnTo>
                    <a:pt x="178984" y="21993"/>
                  </a:lnTo>
                  <a:lnTo>
                    <a:pt x="169726" y="21993"/>
                  </a:lnTo>
                  <a:lnTo>
                    <a:pt x="169726" y="3010"/>
                  </a:lnTo>
                  <a:lnTo>
                    <a:pt x="160572" y="8534"/>
                  </a:lnTo>
                  <a:lnTo>
                    <a:pt x="160572" y="21993"/>
                  </a:lnTo>
                  <a:lnTo>
                    <a:pt x="153819" y="21993"/>
                  </a:lnTo>
                  <a:lnTo>
                    <a:pt x="153819" y="29156"/>
                  </a:lnTo>
                  <a:lnTo>
                    <a:pt x="160572" y="29156"/>
                  </a:lnTo>
                  <a:lnTo>
                    <a:pt x="160572" y="60408"/>
                  </a:lnTo>
                  <a:cubicBezTo>
                    <a:pt x="160572" y="65932"/>
                    <a:pt x="160944" y="69561"/>
                    <a:pt x="161696" y="71285"/>
                  </a:cubicBezTo>
                  <a:cubicBezTo>
                    <a:pt x="162449" y="73009"/>
                    <a:pt x="163744" y="74400"/>
                    <a:pt x="165583" y="75457"/>
                  </a:cubicBezTo>
                  <a:cubicBezTo>
                    <a:pt x="167421" y="76514"/>
                    <a:pt x="170012" y="77048"/>
                    <a:pt x="173355" y="77048"/>
                  </a:cubicBezTo>
                  <a:cubicBezTo>
                    <a:pt x="175403" y="77048"/>
                    <a:pt x="177717" y="76771"/>
                    <a:pt x="180308" y="76228"/>
                  </a:cubicBezTo>
                  <a:lnTo>
                    <a:pt x="178975" y="68094"/>
                  </a:lnTo>
                  <a:cubicBezTo>
                    <a:pt x="177317" y="68323"/>
                    <a:pt x="175965" y="68447"/>
                    <a:pt x="174946" y="68447"/>
                  </a:cubicBezTo>
                  <a:lnTo>
                    <a:pt x="174946" y="68447"/>
                  </a:lnTo>
                  <a:lnTo>
                    <a:pt x="174946" y="68447"/>
                  </a:lnTo>
                  <a:close/>
                  <a:moveTo>
                    <a:pt x="231829" y="76324"/>
                  </a:moveTo>
                  <a:lnTo>
                    <a:pt x="231829" y="21993"/>
                  </a:lnTo>
                  <a:lnTo>
                    <a:pt x="222618" y="21993"/>
                  </a:lnTo>
                  <a:lnTo>
                    <a:pt x="222618" y="51102"/>
                  </a:lnTo>
                  <a:cubicBezTo>
                    <a:pt x="222618" y="55740"/>
                    <a:pt x="222113" y="59274"/>
                    <a:pt x="221113" y="61713"/>
                  </a:cubicBezTo>
                  <a:cubicBezTo>
                    <a:pt x="220104" y="64160"/>
                    <a:pt x="218389" y="66084"/>
                    <a:pt x="215970" y="67494"/>
                  </a:cubicBezTo>
                  <a:cubicBezTo>
                    <a:pt x="213551" y="68913"/>
                    <a:pt x="210960" y="69618"/>
                    <a:pt x="208197" y="69618"/>
                  </a:cubicBezTo>
                  <a:cubicBezTo>
                    <a:pt x="205435" y="69618"/>
                    <a:pt x="203111" y="68932"/>
                    <a:pt x="201235" y="67542"/>
                  </a:cubicBezTo>
                  <a:cubicBezTo>
                    <a:pt x="199358" y="66161"/>
                    <a:pt x="198130" y="64256"/>
                    <a:pt x="197549" y="61836"/>
                  </a:cubicBezTo>
                  <a:cubicBezTo>
                    <a:pt x="197168" y="60160"/>
                    <a:pt x="196987" y="56921"/>
                    <a:pt x="196987" y="52111"/>
                  </a:cubicBezTo>
                  <a:lnTo>
                    <a:pt x="196987" y="21984"/>
                  </a:lnTo>
                  <a:lnTo>
                    <a:pt x="187776" y="21984"/>
                  </a:lnTo>
                  <a:lnTo>
                    <a:pt x="187776" y="55645"/>
                  </a:lnTo>
                  <a:cubicBezTo>
                    <a:pt x="187776" y="59560"/>
                    <a:pt x="187966" y="62427"/>
                    <a:pt x="188338" y="64237"/>
                  </a:cubicBezTo>
                  <a:cubicBezTo>
                    <a:pt x="188881" y="66923"/>
                    <a:pt x="189833" y="69199"/>
                    <a:pt x="191176" y="71066"/>
                  </a:cubicBezTo>
                  <a:cubicBezTo>
                    <a:pt x="192519" y="72923"/>
                    <a:pt x="194586" y="74466"/>
                    <a:pt x="197368" y="75695"/>
                  </a:cubicBezTo>
                  <a:cubicBezTo>
                    <a:pt x="200139" y="76924"/>
                    <a:pt x="203140" y="77533"/>
                    <a:pt x="206340" y="77533"/>
                  </a:cubicBezTo>
                  <a:cubicBezTo>
                    <a:pt x="213608" y="77533"/>
                    <a:pt x="219351" y="74466"/>
                    <a:pt x="223580" y="68323"/>
                  </a:cubicBezTo>
                  <a:lnTo>
                    <a:pt x="223580" y="76305"/>
                  </a:lnTo>
                  <a:lnTo>
                    <a:pt x="231829" y="76305"/>
                  </a:lnTo>
                  <a:lnTo>
                    <a:pt x="231829" y="76324"/>
                  </a:lnTo>
                  <a:close/>
                  <a:moveTo>
                    <a:pt x="255365" y="76324"/>
                  </a:moveTo>
                  <a:lnTo>
                    <a:pt x="255365" y="47882"/>
                  </a:lnTo>
                  <a:cubicBezTo>
                    <a:pt x="255365" y="43996"/>
                    <a:pt x="255880" y="40415"/>
                    <a:pt x="256899" y="37138"/>
                  </a:cubicBezTo>
                  <a:cubicBezTo>
                    <a:pt x="257585" y="34985"/>
                    <a:pt x="258718" y="33309"/>
                    <a:pt x="260328" y="32099"/>
                  </a:cubicBezTo>
                  <a:cubicBezTo>
                    <a:pt x="261928" y="30890"/>
                    <a:pt x="263738" y="30289"/>
                    <a:pt x="265748" y="30289"/>
                  </a:cubicBezTo>
                  <a:cubicBezTo>
                    <a:pt x="267995" y="30289"/>
                    <a:pt x="270253" y="30947"/>
                    <a:pt x="272501" y="32280"/>
                  </a:cubicBezTo>
                  <a:lnTo>
                    <a:pt x="275673" y="23746"/>
                  </a:lnTo>
                  <a:cubicBezTo>
                    <a:pt x="272463" y="21765"/>
                    <a:pt x="269310" y="20783"/>
                    <a:pt x="266205" y="20783"/>
                  </a:cubicBezTo>
                  <a:cubicBezTo>
                    <a:pt x="264052" y="20783"/>
                    <a:pt x="262090" y="21393"/>
                    <a:pt x="260299" y="22622"/>
                  </a:cubicBezTo>
                  <a:cubicBezTo>
                    <a:pt x="258509" y="23851"/>
                    <a:pt x="256556" y="26384"/>
                    <a:pt x="254441" y="30242"/>
                  </a:cubicBezTo>
                  <a:lnTo>
                    <a:pt x="254441" y="22012"/>
                  </a:lnTo>
                  <a:lnTo>
                    <a:pt x="246155" y="22012"/>
                  </a:lnTo>
                  <a:lnTo>
                    <a:pt x="246155" y="76343"/>
                  </a:lnTo>
                  <a:lnTo>
                    <a:pt x="255365" y="76343"/>
                  </a:lnTo>
                  <a:lnTo>
                    <a:pt x="255365" y="76324"/>
                  </a:lnTo>
                  <a:close/>
                  <a:moveTo>
                    <a:pt x="318449" y="76324"/>
                  </a:moveTo>
                  <a:lnTo>
                    <a:pt x="328070" y="76324"/>
                  </a:lnTo>
                  <a:cubicBezTo>
                    <a:pt x="326908" y="74238"/>
                    <a:pt x="326136" y="72066"/>
                    <a:pt x="325745" y="69790"/>
                  </a:cubicBezTo>
                  <a:cubicBezTo>
                    <a:pt x="325345" y="67532"/>
                    <a:pt x="325155" y="62112"/>
                    <a:pt x="325155" y="53549"/>
                  </a:cubicBezTo>
                  <a:lnTo>
                    <a:pt x="325155" y="41272"/>
                  </a:lnTo>
                  <a:cubicBezTo>
                    <a:pt x="325155" y="37176"/>
                    <a:pt x="325003" y="34347"/>
                    <a:pt x="324698" y="32775"/>
                  </a:cubicBezTo>
                  <a:cubicBezTo>
                    <a:pt x="324155" y="30251"/>
                    <a:pt x="323193" y="28165"/>
                    <a:pt x="321831" y="26508"/>
                  </a:cubicBezTo>
                  <a:cubicBezTo>
                    <a:pt x="320469" y="24860"/>
                    <a:pt x="318335" y="23489"/>
                    <a:pt x="315439" y="22393"/>
                  </a:cubicBezTo>
                  <a:cubicBezTo>
                    <a:pt x="312544" y="21298"/>
                    <a:pt x="308772" y="20755"/>
                    <a:pt x="304133" y="20755"/>
                  </a:cubicBezTo>
                  <a:cubicBezTo>
                    <a:pt x="299456" y="20755"/>
                    <a:pt x="295351" y="21384"/>
                    <a:pt x="291808" y="22670"/>
                  </a:cubicBezTo>
                  <a:cubicBezTo>
                    <a:pt x="288255" y="23946"/>
                    <a:pt x="285550" y="25775"/>
                    <a:pt x="283674" y="28137"/>
                  </a:cubicBezTo>
                  <a:cubicBezTo>
                    <a:pt x="281797" y="30509"/>
                    <a:pt x="280454" y="33623"/>
                    <a:pt x="279635" y="37471"/>
                  </a:cubicBezTo>
                  <a:lnTo>
                    <a:pt x="288636" y="38700"/>
                  </a:lnTo>
                  <a:cubicBezTo>
                    <a:pt x="289627" y="34852"/>
                    <a:pt x="291151" y="32156"/>
                    <a:pt x="293218" y="30642"/>
                  </a:cubicBezTo>
                  <a:cubicBezTo>
                    <a:pt x="295275" y="29127"/>
                    <a:pt x="298475" y="28365"/>
                    <a:pt x="302809" y="28365"/>
                  </a:cubicBezTo>
                  <a:cubicBezTo>
                    <a:pt x="307448" y="28365"/>
                    <a:pt x="310944" y="29404"/>
                    <a:pt x="313296" y="31490"/>
                  </a:cubicBezTo>
                  <a:cubicBezTo>
                    <a:pt x="315039" y="33023"/>
                    <a:pt x="315906" y="35662"/>
                    <a:pt x="315906" y="39414"/>
                  </a:cubicBezTo>
                  <a:cubicBezTo>
                    <a:pt x="315906" y="39757"/>
                    <a:pt x="315887" y="40557"/>
                    <a:pt x="315859" y="41824"/>
                  </a:cubicBezTo>
                  <a:cubicBezTo>
                    <a:pt x="312344" y="43053"/>
                    <a:pt x="306876" y="44101"/>
                    <a:pt x="299437" y="44996"/>
                  </a:cubicBezTo>
                  <a:cubicBezTo>
                    <a:pt x="295789" y="45434"/>
                    <a:pt x="293065" y="45901"/>
                    <a:pt x="291255" y="46377"/>
                  </a:cubicBezTo>
                  <a:cubicBezTo>
                    <a:pt x="288798" y="47054"/>
                    <a:pt x="286588" y="48073"/>
                    <a:pt x="284636" y="49397"/>
                  </a:cubicBezTo>
                  <a:cubicBezTo>
                    <a:pt x="282673" y="50730"/>
                    <a:pt x="281083" y="52483"/>
                    <a:pt x="279873" y="54693"/>
                  </a:cubicBezTo>
                  <a:cubicBezTo>
                    <a:pt x="278663" y="56883"/>
                    <a:pt x="278054" y="59322"/>
                    <a:pt x="278054" y="61989"/>
                  </a:cubicBezTo>
                  <a:cubicBezTo>
                    <a:pt x="278054" y="66523"/>
                    <a:pt x="279664" y="70247"/>
                    <a:pt x="282864" y="73162"/>
                  </a:cubicBezTo>
                  <a:cubicBezTo>
                    <a:pt x="286064" y="76086"/>
                    <a:pt x="290655" y="77543"/>
                    <a:pt x="296628" y="77543"/>
                  </a:cubicBezTo>
                  <a:cubicBezTo>
                    <a:pt x="300238" y="77543"/>
                    <a:pt x="303628" y="76933"/>
                    <a:pt x="306781" y="75743"/>
                  </a:cubicBezTo>
                  <a:cubicBezTo>
                    <a:pt x="309934" y="74552"/>
                    <a:pt x="313220" y="72504"/>
                    <a:pt x="316630" y="69599"/>
                  </a:cubicBezTo>
                  <a:cubicBezTo>
                    <a:pt x="316878" y="72171"/>
                    <a:pt x="317487" y="74409"/>
                    <a:pt x="318449" y="76324"/>
                  </a:cubicBezTo>
                  <a:lnTo>
                    <a:pt x="318449" y="76324"/>
                  </a:lnTo>
                  <a:lnTo>
                    <a:pt x="318449" y="76324"/>
                  </a:lnTo>
                  <a:close/>
                  <a:moveTo>
                    <a:pt x="315840" y="52426"/>
                  </a:moveTo>
                  <a:cubicBezTo>
                    <a:pt x="315840" y="56483"/>
                    <a:pt x="315344" y="59550"/>
                    <a:pt x="314354" y="61636"/>
                  </a:cubicBezTo>
                  <a:cubicBezTo>
                    <a:pt x="313058" y="64332"/>
                    <a:pt x="311029" y="66456"/>
                    <a:pt x="308267" y="68008"/>
                  </a:cubicBezTo>
                  <a:cubicBezTo>
                    <a:pt x="305505" y="69561"/>
                    <a:pt x="302352" y="70333"/>
                    <a:pt x="298799" y="70333"/>
                  </a:cubicBezTo>
                  <a:cubicBezTo>
                    <a:pt x="295218" y="70333"/>
                    <a:pt x="292494" y="69513"/>
                    <a:pt x="290636" y="67875"/>
                  </a:cubicBezTo>
                  <a:cubicBezTo>
                    <a:pt x="288779" y="66237"/>
                    <a:pt x="287846" y="64189"/>
                    <a:pt x="287846" y="61732"/>
                  </a:cubicBezTo>
                  <a:cubicBezTo>
                    <a:pt x="287846" y="60131"/>
                    <a:pt x="288274" y="58674"/>
                    <a:pt x="289122" y="57360"/>
                  </a:cubicBezTo>
                  <a:cubicBezTo>
                    <a:pt x="289970" y="56045"/>
                    <a:pt x="291189" y="55045"/>
                    <a:pt x="292751" y="54369"/>
                  </a:cubicBezTo>
                  <a:cubicBezTo>
                    <a:pt x="294323" y="53692"/>
                    <a:pt x="296999" y="53073"/>
                    <a:pt x="300780" y="52530"/>
                  </a:cubicBezTo>
                  <a:cubicBezTo>
                    <a:pt x="307467" y="51568"/>
                    <a:pt x="312477" y="50416"/>
                    <a:pt x="315820" y="49054"/>
                  </a:cubicBezTo>
                  <a:lnTo>
                    <a:pt x="315820" y="52426"/>
                  </a:lnTo>
                  <a:lnTo>
                    <a:pt x="315840" y="52426"/>
                  </a:lnTo>
                  <a:close/>
                  <a:moveTo>
                    <a:pt x="348425" y="76324"/>
                  </a:moveTo>
                  <a:lnTo>
                    <a:pt x="348425" y="1324"/>
                  </a:lnTo>
                  <a:lnTo>
                    <a:pt x="339214" y="1324"/>
                  </a:lnTo>
                  <a:lnTo>
                    <a:pt x="339214" y="76324"/>
                  </a:lnTo>
                  <a:lnTo>
                    <a:pt x="348425" y="76324"/>
                  </a:lnTo>
                  <a:lnTo>
                    <a:pt x="348425" y="76324"/>
                  </a:lnTo>
                  <a:close/>
                  <a:moveTo>
                    <a:pt x="394268" y="58522"/>
                  </a:moveTo>
                  <a:cubicBezTo>
                    <a:pt x="397135" y="64418"/>
                    <a:pt x="401345" y="69075"/>
                    <a:pt x="406908" y="72485"/>
                  </a:cubicBezTo>
                  <a:cubicBezTo>
                    <a:pt x="412471" y="75895"/>
                    <a:pt x="418776" y="77600"/>
                    <a:pt x="425844" y="77600"/>
                  </a:cubicBezTo>
                  <a:cubicBezTo>
                    <a:pt x="432359" y="77600"/>
                    <a:pt x="438426" y="76057"/>
                    <a:pt x="444056" y="72971"/>
                  </a:cubicBezTo>
                  <a:cubicBezTo>
                    <a:pt x="449685" y="69894"/>
                    <a:pt x="454028" y="65342"/>
                    <a:pt x="457095" y="59341"/>
                  </a:cubicBezTo>
                  <a:cubicBezTo>
                    <a:pt x="460162" y="53330"/>
                    <a:pt x="461696" y="46530"/>
                    <a:pt x="461696" y="38919"/>
                  </a:cubicBezTo>
                  <a:cubicBezTo>
                    <a:pt x="461696" y="31423"/>
                    <a:pt x="460238" y="24708"/>
                    <a:pt x="457324" y="18793"/>
                  </a:cubicBezTo>
                  <a:cubicBezTo>
                    <a:pt x="454400" y="12878"/>
                    <a:pt x="450171" y="8268"/>
                    <a:pt x="444608" y="4953"/>
                  </a:cubicBezTo>
                  <a:cubicBezTo>
                    <a:pt x="439045" y="1638"/>
                    <a:pt x="432807" y="0"/>
                    <a:pt x="425882" y="0"/>
                  </a:cubicBezTo>
                  <a:cubicBezTo>
                    <a:pt x="415309" y="0"/>
                    <a:pt x="406679" y="3515"/>
                    <a:pt x="399993" y="10554"/>
                  </a:cubicBezTo>
                  <a:cubicBezTo>
                    <a:pt x="393306" y="17602"/>
                    <a:pt x="389963" y="27346"/>
                    <a:pt x="389963" y="39795"/>
                  </a:cubicBezTo>
                  <a:cubicBezTo>
                    <a:pt x="389963" y="46368"/>
                    <a:pt x="391401" y="52616"/>
                    <a:pt x="394268" y="58522"/>
                  </a:cubicBezTo>
                  <a:lnTo>
                    <a:pt x="394268" y="58522"/>
                  </a:lnTo>
                  <a:close/>
                  <a:moveTo>
                    <a:pt x="407794" y="15764"/>
                  </a:moveTo>
                  <a:cubicBezTo>
                    <a:pt x="412861" y="10944"/>
                    <a:pt x="418900" y="8525"/>
                    <a:pt x="425929" y="8525"/>
                  </a:cubicBezTo>
                  <a:cubicBezTo>
                    <a:pt x="430863" y="8525"/>
                    <a:pt x="435331" y="9782"/>
                    <a:pt x="439303" y="12278"/>
                  </a:cubicBezTo>
                  <a:cubicBezTo>
                    <a:pt x="443274" y="14792"/>
                    <a:pt x="446284" y="18317"/>
                    <a:pt x="448351" y="22870"/>
                  </a:cubicBezTo>
                  <a:cubicBezTo>
                    <a:pt x="450418" y="27422"/>
                    <a:pt x="451447" y="32747"/>
                    <a:pt x="451447" y="38862"/>
                  </a:cubicBezTo>
                  <a:cubicBezTo>
                    <a:pt x="451447" y="48511"/>
                    <a:pt x="449037" y="55969"/>
                    <a:pt x="444208" y="61217"/>
                  </a:cubicBezTo>
                  <a:cubicBezTo>
                    <a:pt x="439379" y="66475"/>
                    <a:pt x="433235" y="69094"/>
                    <a:pt x="425758" y="69094"/>
                  </a:cubicBezTo>
                  <a:cubicBezTo>
                    <a:pt x="418424" y="69094"/>
                    <a:pt x="412328" y="66504"/>
                    <a:pt x="407470" y="61293"/>
                  </a:cubicBezTo>
                  <a:cubicBezTo>
                    <a:pt x="402612" y="56093"/>
                    <a:pt x="400174" y="48978"/>
                    <a:pt x="400174" y="39938"/>
                  </a:cubicBezTo>
                  <a:cubicBezTo>
                    <a:pt x="400202" y="28651"/>
                    <a:pt x="402736" y="20593"/>
                    <a:pt x="407794" y="15764"/>
                  </a:cubicBezTo>
                  <a:lnTo>
                    <a:pt x="407794" y="15764"/>
                  </a:lnTo>
                  <a:close/>
                  <a:moveTo>
                    <a:pt x="482413" y="76324"/>
                  </a:moveTo>
                  <a:lnTo>
                    <a:pt x="482413" y="47882"/>
                  </a:lnTo>
                  <a:cubicBezTo>
                    <a:pt x="482413" y="43996"/>
                    <a:pt x="482927" y="40415"/>
                    <a:pt x="483946" y="37138"/>
                  </a:cubicBezTo>
                  <a:cubicBezTo>
                    <a:pt x="484622" y="34985"/>
                    <a:pt x="485765" y="33309"/>
                    <a:pt x="487366" y="32099"/>
                  </a:cubicBezTo>
                  <a:cubicBezTo>
                    <a:pt x="488966" y="30890"/>
                    <a:pt x="490776" y="30289"/>
                    <a:pt x="492785" y="30289"/>
                  </a:cubicBezTo>
                  <a:cubicBezTo>
                    <a:pt x="495033" y="30289"/>
                    <a:pt x="497291" y="30947"/>
                    <a:pt x="499539" y="32280"/>
                  </a:cubicBezTo>
                  <a:lnTo>
                    <a:pt x="502710" y="23746"/>
                  </a:lnTo>
                  <a:cubicBezTo>
                    <a:pt x="499501" y="21765"/>
                    <a:pt x="496348" y="20783"/>
                    <a:pt x="493252" y="20783"/>
                  </a:cubicBezTo>
                  <a:cubicBezTo>
                    <a:pt x="491099" y="20783"/>
                    <a:pt x="489128" y="21393"/>
                    <a:pt x="487337" y="22622"/>
                  </a:cubicBezTo>
                  <a:cubicBezTo>
                    <a:pt x="485546" y="23851"/>
                    <a:pt x="483594" y="26384"/>
                    <a:pt x="481489" y="30242"/>
                  </a:cubicBezTo>
                  <a:lnTo>
                    <a:pt x="481489" y="22012"/>
                  </a:lnTo>
                  <a:lnTo>
                    <a:pt x="473202" y="22012"/>
                  </a:lnTo>
                  <a:lnTo>
                    <a:pt x="473202" y="76343"/>
                  </a:lnTo>
                  <a:lnTo>
                    <a:pt x="482413" y="76343"/>
                  </a:lnTo>
                  <a:lnTo>
                    <a:pt x="482413" y="76324"/>
                  </a:lnTo>
                  <a:close/>
                  <a:moveTo>
                    <a:pt x="512293" y="93993"/>
                  </a:moveTo>
                  <a:cubicBezTo>
                    <a:pt x="516284" y="96907"/>
                    <a:pt x="521513" y="98365"/>
                    <a:pt x="527990" y="98365"/>
                  </a:cubicBezTo>
                  <a:cubicBezTo>
                    <a:pt x="533448" y="98365"/>
                    <a:pt x="538048" y="97346"/>
                    <a:pt x="541772" y="95298"/>
                  </a:cubicBezTo>
                  <a:cubicBezTo>
                    <a:pt x="545516" y="93250"/>
                    <a:pt x="548240" y="90459"/>
                    <a:pt x="549954" y="86935"/>
                  </a:cubicBezTo>
                  <a:cubicBezTo>
                    <a:pt x="551678" y="83401"/>
                    <a:pt x="552545" y="77410"/>
                    <a:pt x="552545" y="68951"/>
                  </a:cubicBezTo>
                  <a:lnTo>
                    <a:pt x="552545" y="21984"/>
                  </a:lnTo>
                  <a:lnTo>
                    <a:pt x="544049" y="21984"/>
                  </a:lnTo>
                  <a:lnTo>
                    <a:pt x="544049" y="28537"/>
                  </a:lnTo>
                  <a:cubicBezTo>
                    <a:pt x="539887" y="23346"/>
                    <a:pt x="534600" y="20764"/>
                    <a:pt x="528190" y="20764"/>
                  </a:cubicBezTo>
                  <a:cubicBezTo>
                    <a:pt x="523380" y="20764"/>
                    <a:pt x="519198" y="21955"/>
                    <a:pt x="515636" y="24346"/>
                  </a:cubicBezTo>
                  <a:cubicBezTo>
                    <a:pt x="512074" y="26727"/>
                    <a:pt x="509349" y="30108"/>
                    <a:pt x="507482" y="34490"/>
                  </a:cubicBezTo>
                  <a:cubicBezTo>
                    <a:pt x="505606" y="38881"/>
                    <a:pt x="504663" y="43663"/>
                    <a:pt x="504663" y="48844"/>
                  </a:cubicBezTo>
                  <a:cubicBezTo>
                    <a:pt x="504663" y="56388"/>
                    <a:pt x="506711" y="62846"/>
                    <a:pt x="510807" y="68237"/>
                  </a:cubicBezTo>
                  <a:cubicBezTo>
                    <a:pt x="514902" y="73628"/>
                    <a:pt x="520684" y="76324"/>
                    <a:pt x="528152" y="76324"/>
                  </a:cubicBezTo>
                  <a:cubicBezTo>
                    <a:pt x="534153" y="76324"/>
                    <a:pt x="539163" y="73952"/>
                    <a:pt x="543192" y="69209"/>
                  </a:cubicBezTo>
                  <a:cubicBezTo>
                    <a:pt x="543220" y="75219"/>
                    <a:pt x="542992" y="79153"/>
                    <a:pt x="542525" y="81029"/>
                  </a:cubicBezTo>
                  <a:cubicBezTo>
                    <a:pt x="541706" y="84096"/>
                    <a:pt x="540134" y="86477"/>
                    <a:pt x="537820" y="88192"/>
                  </a:cubicBezTo>
                  <a:cubicBezTo>
                    <a:pt x="535505" y="89897"/>
                    <a:pt x="532209" y="90745"/>
                    <a:pt x="527952" y="90745"/>
                  </a:cubicBezTo>
                  <a:cubicBezTo>
                    <a:pt x="523989" y="90745"/>
                    <a:pt x="520875" y="89887"/>
                    <a:pt x="518589" y="88192"/>
                  </a:cubicBezTo>
                  <a:cubicBezTo>
                    <a:pt x="516884" y="86925"/>
                    <a:pt x="515845" y="84915"/>
                    <a:pt x="515474" y="82153"/>
                  </a:cubicBezTo>
                  <a:lnTo>
                    <a:pt x="506511" y="80820"/>
                  </a:lnTo>
                  <a:cubicBezTo>
                    <a:pt x="506368" y="86687"/>
                    <a:pt x="508302" y="91078"/>
                    <a:pt x="512293" y="93993"/>
                  </a:cubicBezTo>
                  <a:lnTo>
                    <a:pt x="512293" y="93993"/>
                  </a:lnTo>
                  <a:close/>
                  <a:moveTo>
                    <a:pt x="518436" y="33366"/>
                  </a:moveTo>
                  <a:cubicBezTo>
                    <a:pt x="521303" y="30042"/>
                    <a:pt x="524780" y="28384"/>
                    <a:pt x="528876" y="28384"/>
                  </a:cubicBezTo>
                  <a:cubicBezTo>
                    <a:pt x="533038" y="28384"/>
                    <a:pt x="536591" y="30080"/>
                    <a:pt x="539534" y="33452"/>
                  </a:cubicBezTo>
                  <a:cubicBezTo>
                    <a:pt x="542487" y="36824"/>
                    <a:pt x="543963" y="41843"/>
                    <a:pt x="543963" y="48492"/>
                  </a:cubicBezTo>
                  <a:cubicBezTo>
                    <a:pt x="543963" y="55445"/>
                    <a:pt x="542535" y="60560"/>
                    <a:pt x="539667" y="63808"/>
                  </a:cubicBezTo>
                  <a:cubicBezTo>
                    <a:pt x="536800" y="67056"/>
                    <a:pt x="533257" y="68694"/>
                    <a:pt x="529028" y="68694"/>
                  </a:cubicBezTo>
                  <a:cubicBezTo>
                    <a:pt x="524770" y="68694"/>
                    <a:pt x="521218" y="67056"/>
                    <a:pt x="518389" y="63779"/>
                  </a:cubicBezTo>
                  <a:cubicBezTo>
                    <a:pt x="515560" y="60503"/>
                    <a:pt x="514150" y="55302"/>
                    <a:pt x="514150" y="48177"/>
                  </a:cubicBezTo>
                  <a:cubicBezTo>
                    <a:pt x="514131" y="41634"/>
                    <a:pt x="515569" y="36700"/>
                    <a:pt x="518436" y="33366"/>
                  </a:cubicBezTo>
                  <a:lnTo>
                    <a:pt x="518436" y="33366"/>
                  </a:lnTo>
                  <a:close/>
                  <a:moveTo>
                    <a:pt x="603771" y="76324"/>
                  </a:moveTo>
                  <a:lnTo>
                    <a:pt x="613391" y="76324"/>
                  </a:lnTo>
                  <a:cubicBezTo>
                    <a:pt x="612229" y="74238"/>
                    <a:pt x="611448" y="72066"/>
                    <a:pt x="611057" y="69790"/>
                  </a:cubicBezTo>
                  <a:cubicBezTo>
                    <a:pt x="610667" y="67532"/>
                    <a:pt x="610467" y="62112"/>
                    <a:pt x="610467" y="53549"/>
                  </a:cubicBezTo>
                  <a:lnTo>
                    <a:pt x="610467" y="41272"/>
                  </a:lnTo>
                  <a:cubicBezTo>
                    <a:pt x="610467" y="37176"/>
                    <a:pt x="610314" y="34347"/>
                    <a:pt x="610010" y="32775"/>
                  </a:cubicBezTo>
                  <a:cubicBezTo>
                    <a:pt x="609457" y="30251"/>
                    <a:pt x="608505" y="28165"/>
                    <a:pt x="607143" y="26508"/>
                  </a:cubicBezTo>
                  <a:cubicBezTo>
                    <a:pt x="605771" y="24860"/>
                    <a:pt x="603647" y="23489"/>
                    <a:pt x="600742" y="22393"/>
                  </a:cubicBezTo>
                  <a:cubicBezTo>
                    <a:pt x="597837" y="21298"/>
                    <a:pt x="594074" y="20755"/>
                    <a:pt x="589436" y="20755"/>
                  </a:cubicBezTo>
                  <a:cubicBezTo>
                    <a:pt x="584759" y="20755"/>
                    <a:pt x="580644" y="21384"/>
                    <a:pt x="577101" y="22670"/>
                  </a:cubicBezTo>
                  <a:cubicBezTo>
                    <a:pt x="573557" y="23946"/>
                    <a:pt x="570843" y="25775"/>
                    <a:pt x="568966" y="28137"/>
                  </a:cubicBezTo>
                  <a:cubicBezTo>
                    <a:pt x="567090" y="30509"/>
                    <a:pt x="565737" y="33623"/>
                    <a:pt x="564918" y="37471"/>
                  </a:cubicBezTo>
                  <a:lnTo>
                    <a:pt x="573919" y="38700"/>
                  </a:lnTo>
                  <a:cubicBezTo>
                    <a:pt x="574910" y="34852"/>
                    <a:pt x="576434" y="32156"/>
                    <a:pt x="578491" y="30642"/>
                  </a:cubicBezTo>
                  <a:cubicBezTo>
                    <a:pt x="580558" y="29127"/>
                    <a:pt x="583759" y="28365"/>
                    <a:pt x="588093" y="28365"/>
                  </a:cubicBezTo>
                  <a:cubicBezTo>
                    <a:pt x="592722" y="28365"/>
                    <a:pt x="596227" y="29404"/>
                    <a:pt x="598580" y="31490"/>
                  </a:cubicBezTo>
                  <a:cubicBezTo>
                    <a:pt x="600323" y="33023"/>
                    <a:pt x="601189" y="35662"/>
                    <a:pt x="601189" y="39414"/>
                  </a:cubicBezTo>
                  <a:cubicBezTo>
                    <a:pt x="601189" y="39757"/>
                    <a:pt x="601170" y="40557"/>
                    <a:pt x="601132" y="41824"/>
                  </a:cubicBezTo>
                  <a:cubicBezTo>
                    <a:pt x="597618" y="43053"/>
                    <a:pt x="592150" y="44101"/>
                    <a:pt x="584711" y="44996"/>
                  </a:cubicBezTo>
                  <a:cubicBezTo>
                    <a:pt x="581054" y="45434"/>
                    <a:pt x="578329" y="45901"/>
                    <a:pt x="576529" y="46377"/>
                  </a:cubicBezTo>
                  <a:cubicBezTo>
                    <a:pt x="574072" y="47054"/>
                    <a:pt x="571862" y="48073"/>
                    <a:pt x="569900" y="49397"/>
                  </a:cubicBezTo>
                  <a:cubicBezTo>
                    <a:pt x="567938" y="50730"/>
                    <a:pt x="566357" y="52483"/>
                    <a:pt x="565147" y="54693"/>
                  </a:cubicBezTo>
                  <a:cubicBezTo>
                    <a:pt x="563937" y="56883"/>
                    <a:pt x="563337" y="59322"/>
                    <a:pt x="563337" y="61989"/>
                  </a:cubicBezTo>
                  <a:cubicBezTo>
                    <a:pt x="563337" y="66523"/>
                    <a:pt x="564937" y="70247"/>
                    <a:pt x="568147" y="73162"/>
                  </a:cubicBezTo>
                  <a:cubicBezTo>
                    <a:pt x="571348" y="76086"/>
                    <a:pt x="575929" y="77543"/>
                    <a:pt x="581901" y="77543"/>
                  </a:cubicBezTo>
                  <a:cubicBezTo>
                    <a:pt x="585521" y="77543"/>
                    <a:pt x="588902" y="76933"/>
                    <a:pt x="592055" y="75743"/>
                  </a:cubicBezTo>
                  <a:cubicBezTo>
                    <a:pt x="595208" y="74552"/>
                    <a:pt x="598494" y="72504"/>
                    <a:pt x="601904" y="69599"/>
                  </a:cubicBezTo>
                  <a:cubicBezTo>
                    <a:pt x="602199" y="72171"/>
                    <a:pt x="602809" y="74409"/>
                    <a:pt x="603771" y="76324"/>
                  </a:cubicBezTo>
                  <a:lnTo>
                    <a:pt x="603771" y="76324"/>
                  </a:lnTo>
                  <a:lnTo>
                    <a:pt x="603771" y="76324"/>
                  </a:lnTo>
                  <a:close/>
                  <a:moveTo>
                    <a:pt x="601151" y="52426"/>
                  </a:moveTo>
                  <a:cubicBezTo>
                    <a:pt x="601151" y="56483"/>
                    <a:pt x="600656" y="59550"/>
                    <a:pt x="599675" y="61636"/>
                  </a:cubicBezTo>
                  <a:cubicBezTo>
                    <a:pt x="598370" y="64332"/>
                    <a:pt x="596341" y="66456"/>
                    <a:pt x="593579" y="68008"/>
                  </a:cubicBezTo>
                  <a:cubicBezTo>
                    <a:pt x="590817" y="69561"/>
                    <a:pt x="587664" y="70333"/>
                    <a:pt x="584121" y="70333"/>
                  </a:cubicBezTo>
                  <a:cubicBezTo>
                    <a:pt x="580539" y="70333"/>
                    <a:pt x="577815" y="69513"/>
                    <a:pt x="575958" y="67875"/>
                  </a:cubicBezTo>
                  <a:cubicBezTo>
                    <a:pt x="574100" y="66237"/>
                    <a:pt x="573176" y="64189"/>
                    <a:pt x="573176" y="61732"/>
                  </a:cubicBezTo>
                  <a:cubicBezTo>
                    <a:pt x="573176" y="60131"/>
                    <a:pt x="573596" y="58674"/>
                    <a:pt x="574453" y="57360"/>
                  </a:cubicBezTo>
                  <a:cubicBezTo>
                    <a:pt x="575310" y="56045"/>
                    <a:pt x="576520" y="55045"/>
                    <a:pt x="578091" y="54369"/>
                  </a:cubicBezTo>
                  <a:cubicBezTo>
                    <a:pt x="579653" y="53692"/>
                    <a:pt x="582330" y="53073"/>
                    <a:pt x="586121" y="52530"/>
                  </a:cubicBezTo>
                  <a:cubicBezTo>
                    <a:pt x="592807" y="51568"/>
                    <a:pt x="597827" y="50416"/>
                    <a:pt x="601161" y="49054"/>
                  </a:cubicBezTo>
                  <a:lnTo>
                    <a:pt x="601161" y="52426"/>
                  </a:lnTo>
                  <a:lnTo>
                    <a:pt x="601151" y="52426"/>
                  </a:lnTo>
                  <a:close/>
                  <a:moveTo>
                    <a:pt x="633955" y="76324"/>
                  </a:moveTo>
                  <a:lnTo>
                    <a:pt x="633955" y="46653"/>
                  </a:lnTo>
                  <a:cubicBezTo>
                    <a:pt x="633955" y="39700"/>
                    <a:pt x="635375" y="34966"/>
                    <a:pt x="638223" y="32480"/>
                  </a:cubicBezTo>
                  <a:cubicBezTo>
                    <a:pt x="641071" y="29994"/>
                    <a:pt x="644452" y="28747"/>
                    <a:pt x="648376" y="28747"/>
                  </a:cubicBezTo>
                  <a:cubicBezTo>
                    <a:pt x="650834" y="28747"/>
                    <a:pt x="652967" y="29299"/>
                    <a:pt x="654796" y="30404"/>
                  </a:cubicBezTo>
                  <a:cubicBezTo>
                    <a:pt x="656615" y="31518"/>
                    <a:pt x="657892" y="32995"/>
                    <a:pt x="658606" y="34862"/>
                  </a:cubicBezTo>
                  <a:cubicBezTo>
                    <a:pt x="659321" y="36719"/>
                    <a:pt x="659673" y="39519"/>
                    <a:pt x="659673" y="43282"/>
                  </a:cubicBezTo>
                  <a:lnTo>
                    <a:pt x="659673" y="76333"/>
                  </a:lnTo>
                  <a:lnTo>
                    <a:pt x="668884" y="76333"/>
                  </a:lnTo>
                  <a:lnTo>
                    <a:pt x="668884" y="42920"/>
                  </a:lnTo>
                  <a:cubicBezTo>
                    <a:pt x="668884" y="38662"/>
                    <a:pt x="668712" y="35671"/>
                    <a:pt x="668369" y="33976"/>
                  </a:cubicBezTo>
                  <a:cubicBezTo>
                    <a:pt x="667817" y="31347"/>
                    <a:pt x="666874" y="29070"/>
                    <a:pt x="665502" y="27165"/>
                  </a:cubicBezTo>
                  <a:cubicBezTo>
                    <a:pt x="664131" y="25260"/>
                    <a:pt x="662083" y="23717"/>
                    <a:pt x="659340" y="22536"/>
                  </a:cubicBezTo>
                  <a:cubicBezTo>
                    <a:pt x="656596" y="21365"/>
                    <a:pt x="653587" y="20783"/>
                    <a:pt x="650319" y="20783"/>
                  </a:cubicBezTo>
                  <a:cubicBezTo>
                    <a:pt x="642776" y="20783"/>
                    <a:pt x="637022" y="23765"/>
                    <a:pt x="633032" y="29728"/>
                  </a:cubicBezTo>
                  <a:lnTo>
                    <a:pt x="633032" y="22003"/>
                  </a:lnTo>
                  <a:lnTo>
                    <a:pt x="624745" y="22003"/>
                  </a:lnTo>
                  <a:lnTo>
                    <a:pt x="624745" y="76333"/>
                  </a:lnTo>
                  <a:lnTo>
                    <a:pt x="633955" y="76333"/>
                  </a:lnTo>
                  <a:lnTo>
                    <a:pt x="633955" y="76324"/>
                  </a:lnTo>
                  <a:close/>
                  <a:moveTo>
                    <a:pt x="692277" y="11906"/>
                  </a:moveTo>
                  <a:lnTo>
                    <a:pt x="692277" y="1324"/>
                  </a:lnTo>
                  <a:lnTo>
                    <a:pt x="683066" y="1324"/>
                  </a:lnTo>
                  <a:lnTo>
                    <a:pt x="683066" y="11906"/>
                  </a:lnTo>
                  <a:lnTo>
                    <a:pt x="692277" y="11906"/>
                  </a:lnTo>
                  <a:lnTo>
                    <a:pt x="692277" y="11906"/>
                  </a:lnTo>
                  <a:close/>
                  <a:moveTo>
                    <a:pt x="692277" y="76324"/>
                  </a:moveTo>
                  <a:lnTo>
                    <a:pt x="692277" y="21993"/>
                  </a:lnTo>
                  <a:lnTo>
                    <a:pt x="683066" y="21993"/>
                  </a:lnTo>
                  <a:lnTo>
                    <a:pt x="683066" y="76324"/>
                  </a:lnTo>
                  <a:lnTo>
                    <a:pt x="692277" y="76324"/>
                  </a:lnTo>
                  <a:lnTo>
                    <a:pt x="692277" y="76324"/>
                  </a:lnTo>
                  <a:close/>
                  <a:moveTo>
                    <a:pt x="749513" y="76324"/>
                  </a:moveTo>
                  <a:lnTo>
                    <a:pt x="749513" y="68389"/>
                  </a:lnTo>
                  <a:lnTo>
                    <a:pt x="724395" y="68389"/>
                  </a:lnTo>
                  <a:cubicBezTo>
                    <a:pt x="720776" y="68389"/>
                    <a:pt x="716909" y="68551"/>
                    <a:pt x="712775" y="68856"/>
                  </a:cubicBezTo>
                  <a:lnTo>
                    <a:pt x="718461" y="62560"/>
                  </a:lnTo>
                  <a:lnTo>
                    <a:pt x="747874" y="28080"/>
                  </a:lnTo>
                  <a:lnTo>
                    <a:pt x="747874" y="21993"/>
                  </a:lnTo>
                  <a:lnTo>
                    <a:pt x="703469" y="21993"/>
                  </a:lnTo>
                  <a:lnTo>
                    <a:pt x="703469" y="29461"/>
                  </a:lnTo>
                  <a:lnTo>
                    <a:pt x="725624" y="29461"/>
                  </a:lnTo>
                  <a:cubicBezTo>
                    <a:pt x="728615" y="29461"/>
                    <a:pt x="732082" y="29356"/>
                    <a:pt x="736006" y="29156"/>
                  </a:cubicBezTo>
                  <a:lnTo>
                    <a:pt x="701421" y="68856"/>
                  </a:lnTo>
                  <a:lnTo>
                    <a:pt x="701421" y="76324"/>
                  </a:lnTo>
                  <a:lnTo>
                    <a:pt x="749513" y="76324"/>
                  </a:lnTo>
                  <a:lnTo>
                    <a:pt x="749513" y="76324"/>
                  </a:lnTo>
                  <a:close/>
                  <a:moveTo>
                    <a:pt x="795966" y="76324"/>
                  </a:moveTo>
                  <a:lnTo>
                    <a:pt x="805586" y="76324"/>
                  </a:lnTo>
                  <a:cubicBezTo>
                    <a:pt x="804424" y="74238"/>
                    <a:pt x="803653" y="72066"/>
                    <a:pt x="803262" y="69790"/>
                  </a:cubicBezTo>
                  <a:cubicBezTo>
                    <a:pt x="802872" y="67532"/>
                    <a:pt x="802672" y="62112"/>
                    <a:pt x="802672" y="53549"/>
                  </a:cubicBezTo>
                  <a:lnTo>
                    <a:pt x="802672" y="41272"/>
                  </a:lnTo>
                  <a:cubicBezTo>
                    <a:pt x="802672" y="37176"/>
                    <a:pt x="802510" y="34347"/>
                    <a:pt x="802205" y="32775"/>
                  </a:cubicBezTo>
                  <a:cubicBezTo>
                    <a:pt x="801653" y="30251"/>
                    <a:pt x="800710" y="28165"/>
                    <a:pt x="799338" y="26508"/>
                  </a:cubicBezTo>
                  <a:cubicBezTo>
                    <a:pt x="797966" y="24860"/>
                    <a:pt x="795842" y="23489"/>
                    <a:pt x="792947" y="22393"/>
                  </a:cubicBezTo>
                  <a:cubicBezTo>
                    <a:pt x="790042" y="21298"/>
                    <a:pt x="786279" y="20755"/>
                    <a:pt x="781631" y="20755"/>
                  </a:cubicBezTo>
                  <a:cubicBezTo>
                    <a:pt x="776964" y="20755"/>
                    <a:pt x="772849" y="21384"/>
                    <a:pt x="769306" y="22670"/>
                  </a:cubicBezTo>
                  <a:cubicBezTo>
                    <a:pt x="765753" y="23946"/>
                    <a:pt x="763048" y="25775"/>
                    <a:pt x="761171" y="28137"/>
                  </a:cubicBezTo>
                  <a:cubicBezTo>
                    <a:pt x="759295" y="30509"/>
                    <a:pt x="757952" y="33623"/>
                    <a:pt x="757133" y="37471"/>
                  </a:cubicBezTo>
                  <a:lnTo>
                    <a:pt x="766134" y="38700"/>
                  </a:lnTo>
                  <a:cubicBezTo>
                    <a:pt x="767125" y="34852"/>
                    <a:pt x="768648" y="32156"/>
                    <a:pt x="770715" y="30642"/>
                  </a:cubicBezTo>
                  <a:cubicBezTo>
                    <a:pt x="772782" y="29127"/>
                    <a:pt x="775973" y="28365"/>
                    <a:pt x="780307" y="28365"/>
                  </a:cubicBezTo>
                  <a:cubicBezTo>
                    <a:pt x="784946" y="28365"/>
                    <a:pt x="788441" y="29404"/>
                    <a:pt x="790804" y="31490"/>
                  </a:cubicBezTo>
                  <a:cubicBezTo>
                    <a:pt x="792547" y="33023"/>
                    <a:pt x="793404" y="35662"/>
                    <a:pt x="793404" y="39414"/>
                  </a:cubicBezTo>
                  <a:cubicBezTo>
                    <a:pt x="793404" y="39757"/>
                    <a:pt x="793385" y="40557"/>
                    <a:pt x="793356" y="41824"/>
                  </a:cubicBezTo>
                  <a:cubicBezTo>
                    <a:pt x="789842" y="43053"/>
                    <a:pt x="784365" y="44101"/>
                    <a:pt x="776926" y="44996"/>
                  </a:cubicBezTo>
                  <a:cubicBezTo>
                    <a:pt x="773278" y="45434"/>
                    <a:pt x="770544" y="45901"/>
                    <a:pt x="768744" y="46377"/>
                  </a:cubicBezTo>
                  <a:cubicBezTo>
                    <a:pt x="766286" y="47054"/>
                    <a:pt x="764086" y="48073"/>
                    <a:pt x="762124" y="49397"/>
                  </a:cubicBezTo>
                  <a:cubicBezTo>
                    <a:pt x="760162" y="50730"/>
                    <a:pt x="758571" y="52483"/>
                    <a:pt x="757361" y="54693"/>
                  </a:cubicBezTo>
                  <a:cubicBezTo>
                    <a:pt x="756152" y="56883"/>
                    <a:pt x="755552" y="59322"/>
                    <a:pt x="755552" y="61989"/>
                  </a:cubicBezTo>
                  <a:cubicBezTo>
                    <a:pt x="755552" y="66523"/>
                    <a:pt x="757152" y="70247"/>
                    <a:pt x="760362" y="73162"/>
                  </a:cubicBezTo>
                  <a:cubicBezTo>
                    <a:pt x="763572" y="76086"/>
                    <a:pt x="768153" y="77543"/>
                    <a:pt x="774125" y="77543"/>
                  </a:cubicBezTo>
                  <a:cubicBezTo>
                    <a:pt x="777735" y="77543"/>
                    <a:pt x="781117" y="76933"/>
                    <a:pt x="784269" y="75743"/>
                  </a:cubicBezTo>
                  <a:cubicBezTo>
                    <a:pt x="787422" y="74552"/>
                    <a:pt x="790708" y="72504"/>
                    <a:pt x="794118" y="69599"/>
                  </a:cubicBezTo>
                  <a:cubicBezTo>
                    <a:pt x="794395" y="72171"/>
                    <a:pt x="795014" y="74409"/>
                    <a:pt x="795966" y="76324"/>
                  </a:cubicBezTo>
                  <a:lnTo>
                    <a:pt x="795966" y="76324"/>
                  </a:lnTo>
                  <a:lnTo>
                    <a:pt x="795966" y="76324"/>
                  </a:lnTo>
                  <a:close/>
                  <a:moveTo>
                    <a:pt x="793366" y="52426"/>
                  </a:moveTo>
                  <a:cubicBezTo>
                    <a:pt x="793366" y="56483"/>
                    <a:pt x="792861" y="59550"/>
                    <a:pt x="791880" y="61636"/>
                  </a:cubicBezTo>
                  <a:cubicBezTo>
                    <a:pt x="790585" y="64332"/>
                    <a:pt x="788556" y="66456"/>
                    <a:pt x="785793" y="68008"/>
                  </a:cubicBezTo>
                  <a:cubicBezTo>
                    <a:pt x="783031" y="69561"/>
                    <a:pt x="779869" y="70333"/>
                    <a:pt x="776326" y="70333"/>
                  </a:cubicBezTo>
                  <a:cubicBezTo>
                    <a:pt x="772744" y="70333"/>
                    <a:pt x="770030" y="69513"/>
                    <a:pt x="768172" y="67875"/>
                  </a:cubicBezTo>
                  <a:cubicBezTo>
                    <a:pt x="766315" y="66237"/>
                    <a:pt x="765381" y="64189"/>
                    <a:pt x="765381" y="61732"/>
                  </a:cubicBezTo>
                  <a:cubicBezTo>
                    <a:pt x="765381" y="60131"/>
                    <a:pt x="765810" y="58674"/>
                    <a:pt x="766667" y="57360"/>
                  </a:cubicBezTo>
                  <a:cubicBezTo>
                    <a:pt x="767515" y="56045"/>
                    <a:pt x="768725" y="55045"/>
                    <a:pt x="770296" y="54369"/>
                  </a:cubicBezTo>
                  <a:cubicBezTo>
                    <a:pt x="771868" y="53692"/>
                    <a:pt x="774544" y="53073"/>
                    <a:pt x="778335" y="52530"/>
                  </a:cubicBezTo>
                  <a:cubicBezTo>
                    <a:pt x="785012" y="51568"/>
                    <a:pt x="790032" y="50416"/>
                    <a:pt x="793375" y="49054"/>
                  </a:cubicBezTo>
                  <a:lnTo>
                    <a:pt x="793375" y="52426"/>
                  </a:lnTo>
                  <a:lnTo>
                    <a:pt x="793366" y="52426"/>
                  </a:lnTo>
                  <a:close/>
                  <a:moveTo>
                    <a:pt x="833009" y="68447"/>
                  </a:moveTo>
                  <a:cubicBezTo>
                    <a:pt x="831637" y="68447"/>
                    <a:pt x="830599" y="68228"/>
                    <a:pt x="829866" y="67780"/>
                  </a:cubicBezTo>
                  <a:cubicBezTo>
                    <a:pt x="829132" y="67332"/>
                    <a:pt x="828599" y="66742"/>
                    <a:pt x="828275" y="65989"/>
                  </a:cubicBezTo>
                  <a:cubicBezTo>
                    <a:pt x="827951" y="65237"/>
                    <a:pt x="827789" y="63551"/>
                    <a:pt x="827789" y="60922"/>
                  </a:cubicBezTo>
                  <a:lnTo>
                    <a:pt x="827789" y="29156"/>
                  </a:lnTo>
                  <a:lnTo>
                    <a:pt x="837057" y="29156"/>
                  </a:lnTo>
                  <a:lnTo>
                    <a:pt x="837057" y="21993"/>
                  </a:lnTo>
                  <a:lnTo>
                    <a:pt x="827789" y="21993"/>
                  </a:lnTo>
                  <a:lnTo>
                    <a:pt x="827789" y="3010"/>
                  </a:lnTo>
                  <a:lnTo>
                    <a:pt x="818636" y="8534"/>
                  </a:lnTo>
                  <a:lnTo>
                    <a:pt x="818636" y="21993"/>
                  </a:lnTo>
                  <a:lnTo>
                    <a:pt x="811882" y="21993"/>
                  </a:lnTo>
                  <a:lnTo>
                    <a:pt x="811882" y="29156"/>
                  </a:lnTo>
                  <a:lnTo>
                    <a:pt x="818636" y="29156"/>
                  </a:lnTo>
                  <a:lnTo>
                    <a:pt x="818636" y="60408"/>
                  </a:lnTo>
                  <a:cubicBezTo>
                    <a:pt x="818636" y="65932"/>
                    <a:pt x="819007" y="69561"/>
                    <a:pt x="819760" y="71285"/>
                  </a:cubicBezTo>
                  <a:cubicBezTo>
                    <a:pt x="820503" y="73009"/>
                    <a:pt x="821807" y="74400"/>
                    <a:pt x="823646" y="75457"/>
                  </a:cubicBezTo>
                  <a:cubicBezTo>
                    <a:pt x="825484" y="76514"/>
                    <a:pt x="828075" y="77048"/>
                    <a:pt x="831418" y="77048"/>
                  </a:cubicBezTo>
                  <a:cubicBezTo>
                    <a:pt x="833466" y="77048"/>
                    <a:pt x="835781" y="76771"/>
                    <a:pt x="838371" y="76228"/>
                  </a:cubicBezTo>
                  <a:lnTo>
                    <a:pt x="837038" y="68094"/>
                  </a:lnTo>
                  <a:cubicBezTo>
                    <a:pt x="835381" y="68323"/>
                    <a:pt x="834028" y="68447"/>
                    <a:pt x="833009" y="68447"/>
                  </a:cubicBezTo>
                  <a:lnTo>
                    <a:pt x="833009" y="68447"/>
                  </a:lnTo>
                  <a:lnTo>
                    <a:pt x="833009" y="68447"/>
                  </a:lnTo>
                  <a:close/>
                  <a:moveTo>
                    <a:pt x="855316" y="11906"/>
                  </a:moveTo>
                  <a:lnTo>
                    <a:pt x="855316" y="1324"/>
                  </a:lnTo>
                  <a:lnTo>
                    <a:pt x="846106" y="1324"/>
                  </a:lnTo>
                  <a:lnTo>
                    <a:pt x="846106" y="11906"/>
                  </a:lnTo>
                  <a:lnTo>
                    <a:pt x="855316" y="11906"/>
                  </a:lnTo>
                  <a:lnTo>
                    <a:pt x="855316" y="11906"/>
                  </a:lnTo>
                  <a:close/>
                  <a:moveTo>
                    <a:pt x="855316" y="76324"/>
                  </a:moveTo>
                  <a:lnTo>
                    <a:pt x="855316" y="21993"/>
                  </a:lnTo>
                  <a:lnTo>
                    <a:pt x="846106" y="21993"/>
                  </a:lnTo>
                  <a:lnTo>
                    <a:pt x="846106" y="76324"/>
                  </a:lnTo>
                  <a:lnTo>
                    <a:pt x="855316" y="76324"/>
                  </a:lnTo>
                  <a:lnTo>
                    <a:pt x="855316" y="76324"/>
                  </a:lnTo>
                  <a:close/>
                  <a:moveTo>
                    <a:pt x="872938" y="70228"/>
                  </a:moveTo>
                  <a:cubicBezTo>
                    <a:pt x="877624" y="75105"/>
                    <a:pt x="883777" y="77553"/>
                    <a:pt x="891388" y="77553"/>
                  </a:cubicBezTo>
                  <a:cubicBezTo>
                    <a:pt x="896122" y="77553"/>
                    <a:pt x="900494" y="76438"/>
                    <a:pt x="904504" y="74219"/>
                  </a:cubicBezTo>
                  <a:cubicBezTo>
                    <a:pt x="908514" y="72000"/>
                    <a:pt x="911562" y="68885"/>
                    <a:pt x="913667" y="64884"/>
                  </a:cubicBezTo>
                  <a:cubicBezTo>
                    <a:pt x="915762" y="60884"/>
                    <a:pt x="916810" y="55378"/>
                    <a:pt x="916810" y="48396"/>
                  </a:cubicBezTo>
                  <a:cubicBezTo>
                    <a:pt x="916810" y="39767"/>
                    <a:pt x="914438" y="33004"/>
                    <a:pt x="909704" y="28108"/>
                  </a:cubicBezTo>
                  <a:cubicBezTo>
                    <a:pt x="904961" y="23212"/>
                    <a:pt x="898855" y="20774"/>
                    <a:pt x="891388" y="20774"/>
                  </a:cubicBezTo>
                  <a:cubicBezTo>
                    <a:pt x="884663" y="20774"/>
                    <a:pt x="878967" y="22784"/>
                    <a:pt x="874300" y="26813"/>
                  </a:cubicBezTo>
                  <a:cubicBezTo>
                    <a:pt x="868699" y="31652"/>
                    <a:pt x="865908" y="39100"/>
                    <a:pt x="865908" y="49168"/>
                  </a:cubicBezTo>
                  <a:cubicBezTo>
                    <a:pt x="865908" y="58322"/>
                    <a:pt x="868251" y="65351"/>
                    <a:pt x="872938" y="70228"/>
                  </a:cubicBezTo>
                  <a:lnTo>
                    <a:pt x="872938" y="70228"/>
                  </a:lnTo>
                  <a:close/>
                  <a:moveTo>
                    <a:pt x="879929" y="33557"/>
                  </a:moveTo>
                  <a:cubicBezTo>
                    <a:pt x="882958" y="30108"/>
                    <a:pt x="886787" y="28384"/>
                    <a:pt x="891388" y="28384"/>
                  </a:cubicBezTo>
                  <a:cubicBezTo>
                    <a:pt x="895912" y="28384"/>
                    <a:pt x="899712" y="30118"/>
                    <a:pt x="902760" y="33576"/>
                  </a:cubicBezTo>
                  <a:cubicBezTo>
                    <a:pt x="905808" y="37043"/>
                    <a:pt x="907342" y="42129"/>
                    <a:pt x="907342" y="48844"/>
                  </a:cubicBezTo>
                  <a:cubicBezTo>
                    <a:pt x="907342" y="55978"/>
                    <a:pt x="905818" y="61284"/>
                    <a:pt x="902780" y="64760"/>
                  </a:cubicBezTo>
                  <a:cubicBezTo>
                    <a:pt x="899751" y="68237"/>
                    <a:pt x="895941" y="69980"/>
                    <a:pt x="891378" y="69980"/>
                  </a:cubicBezTo>
                  <a:cubicBezTo>
                    <a:pt x="886778" y="69980"/>
                    <a:pt x="882948" y="68247"/>
                    <a:pt x="879920" y="64779"/>
                  </a:cubicBezTo>
                  <a:cubicBezTo>
                    <a:pt x="876881" y="61322"/>
                    <a:pt x="875357" y="56112"/>
                    <a:pt x="875357" y="49149"/>
                  </a:cubicBezTo>
                  <a:cubicBezTo>
                    <a:pt x="875367" y="42196"/>
                    <a:pt x="876881" y="36995"/>
                    <a:pt x="879929" y="33557"/>
                  </a:cubicBezTo>
                  <a:lnTo>
                    <a:pt x="879929" y="33557"/>
                  </a:lnTo>
                  <a:close/>
                  <a:moveTo>
                    <a:pt x="936812" y="76324"/>
                  </a:moveTo>
                  <a:lnTo>
                    <a:pt x="936812" y="46653"/>
                  </a:lnTo>
                  <a:cubicBezTo>
                    <a:pt x="936812" y="39700"/>
                    <a:pt x="938232" y="34966"/>
                    <a:pt x="941080" y="32480"/>
                  </a:cubicBezTo>
                  <a:cubicBezTo>
                    <a:pt x="943928" y="29994"/>
                    <a:pt x="947309" y="28747"/>
                    <a:pt x="951233" y="28747"/>
                  </a:cubicBezTo>
                  <a:cubicBezTo>
                    <a:pt x="953691" y="28747"/>
                    <a:pt x="955824" y="29299"/>
                    <a:pt x="957653" y="30404"/>
                  </a:cubicBezTo>
                  <a:cubicBezTo>
                    <a:pt x="959472" y="31518"/>
                    <a:pt x="960749" y="32995"/>
                    <a:pt x="961463" y="34862"/>
                  </a:cubicBezTo>
                  <a:cubicBezTo>
                    <a:pt x="962177" y="36719"/>
                    <a:pt x="962530" y="39519"/>
                    <a:pt x="962530" y="43282"/>
                  </a:cubicBezTo>
                  <a:lnTo>
                    <a:pt x="962530" y="76333"/>
                  </a:lnTo>
                  <a:lnTo>
                    <a:pt x="971740" y="76333"/>
                  </a:lnTo>
                  <a:lnTo>
                    <a:pt x="971740" y="42920"/>
                  </a:lnTo>
                  <a:cubicBezTo>
                    <a:pt x="971740" y="38662"/>
                    <a:pt x="971569" y="35671"/>
                    <a:pt x="971226" y="33976"/>
                  </a:cubicBezTo>
                  <a:cubicBezTo>
                    <a:pt x="970674" y="31347"/>
                    <a:pt x="969731" y="29070"/>
                    <a:pt x="968359" y="27165"/>
                  </a:cubicBezTo>
                  <a:cubicBezTo>
                    <a:pt x="966988" y="25260"/>
                    <a:pt x="964940" y="23717"/>
                    <a:pt x="962187" y="22536"/>
                  </a:cubicBezTo>
                  <a:cubicBezTo>
                    <a:pt x="959444" y="21365"/>
                    <a:pt x="956443" y="20783"/>
                    <a:pt x="953167" y="20783"/>
                  </a:cubicBezTo>
                  <a:cubicBezTo>
                    <a:pt x="945623" y="20783"/>
                    <a:pt x="939870" y="23765"/>
                    <a:pt x="935879" y="29728"/>
                  </a:cubicBezTo>
                  <a:lnTo>
                    <a:pt x="935879" y="22003"/>
                  </a:lnTo>
                  <a:lnTo>
                    <a:pt x="927592" y="22003"/>
                  </a:lnTo>
                  <a:lnTo>
                    <a:pt x="927592" y="76333"/>
                  </a:lnTo>
                  <a:lnTo>
                    <a:pt x="936812" y="76333"/>
                  </a:lnTo>
                  <a:lnTo>
                    <a:pt x="936812" y="7632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28C91CC0-32D0-449E-A02A-0B21533DFBE8}"/>
              </a:ext>
            </a:extLst>
          </p:cNvPr>
          <p:cNvSpPr txBox="1"/>
          <p:nvPr/>
        </p:nvSpPr>
        <p:spPr>
          <a:xfrm>
            <a:off x="5464" y="6611779"/>
            <a:ext cx="36810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UNESCO logo </a:t>
            </a:r>
            <a:r>
              <a:rPr lang="en-GB" sz="1000" dirty="0">
                <a:hlinkClick r:id="rId2"/>
              </a:rPr>
              <a:t>from Wikimedia Commons</a:t>
            </a:r>
            <a:r>
              <a:rPr lang="en-GB" sz="1000" dirty="0"/>
              <a:t>, public domain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7CE1A68-9847-4202-7C97-D6AA2F8A4427}"/>
              </a:ext>
            </a:extLst>
          </p:cNvPr>
          <p:cNvSpPr txBox="1"/>
          <p:nvPr/>
        </p:nvSpPr>
        <p:spPr>
          <a:xfrm>
            <a:off x="4596982" y="1923591"/>
            <a:ext cx="684374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>
                <a:solidFill>
                  <a:schemeClr val="tx2"/>
                </a:solidFill>
              </a:rPr>
              <a:t>policy toolkit</a:t>
            </a:r>
            <a:r>
              <a:rPr lang="en-GB" sz="4800" dirty="0"/>
              <a:t> for open source hardware in science</a:t>
            </a:r>
          </a:p>
        </p:txBody>
      </p:sp>
    </p:spTree>
    <p:extLst>
      <p:ext uri="{BB962C8B-B14F-4D97-AF65-F5344CB8AC3E}">
        <p14:creationId xmlns:p14="http://schemas.microsoft.com/office/powerpoint/2010/main" val="1636003267"/>
      </p:ext>
    </p:extLst>
  </p:cSld>
  <p:clrMapOvr>
    <a:masterClrMapping/>
  </p:clrMapOvr>
</p:sld>
</file>

<file path=ppt/slides/slide4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F8DE5DF7-B944-F312-8FDD-23F7E3F7A386}"/>
              </a:ext>
            </a:extLst>
          </p:cNvPr>
          <p:cNvSpPr txBox="1"/>
          <p:nvPr/>
        </p:nvSpPr>
        <p:spPr>
          <a:xfrm>
            <a:off x="1994847" y="4406290"/>
            <a:ext cx="8202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E5E5E5"/>
                </a:solidFill>
              </a:rPr>
              <a:t>https://www.</a:t>
            </a:r>
            <a:r>
              <a:rPr lang="en-GB" sz="4000" b="1" dirty="0">
                <a:solidFill>
                  <a:srgbClr val="E5E5E5"/>
                </a:solidFill>
              </a:rPr>
              <a:t>ukrn.org/primers</a:t>
            </a:r>
            <a:r>
              <a:rPr lang="en-GB" sz="4000" dirty="0">
                <a:solidFill>
                  <a:srgbClr val="E5E5E5"/>
                </a:solidFill>
              </a:rPr>
              <a:t>/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02D4934-990C-2295-1C71-10A401CADB4A}"/>
              </a:ext>
            </a:extLst>
          </p:cNvPr>
          <p:cNvSpPr txBox="1"/>
          <p:nvPr/>
        </p:nvSpPr>
        <p:spPr>
          <a:xfrm>
            <a:off x="1771791" y="5114176"/>
            <a:ext cx="86435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/>
              <a:t>open source hardware primer</a:t>
            </a:r>
          </a:p>
          <a:p>
            <a:pPr algn="ctr"/>
            <a:r>
              <a:rPr lang="en-GB" sz="4800" dirty="0"/>
              <a:t>(</a:t>
            </a:r>
            <a:r>
              <a:rPr lang="en-GB" sz="4800" i="1" dirty="0"/>
              <a:t>coming soon</a:t>
            </a:r>
            <a:r>
              <a:rPr lang="en-GB" sz="4800" dirty="0"/>
              <a:t>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32500FF-EC9D-75D0-D3A6-59CDFCE849D1}"/>
              </a:ext>
            </a:extLst>
          </p:cNvPr>
          <p:cNvSpPr txBox="1"/>
          <p:nvPr/>
        </p:nvSpPr>
        <p:spPr>
          <a:xfrm>
            <a:off x="0" y="6611779"/>
            <a:ext cx="41492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UK Reproducibility logo </a:t>
            </a:r>
            <a:r>
              <a:rPr lang="en-GB" sz="1000" dirty="0">
                <a:hlinkClick r:id="rId2"/>
              </a:rPr>
              <a:t>from ukrn.org</a:t>
            </a:r>
            <a:r>
              <a:rPr lang="en-GB" sz="1000" dirty="0"/>
              <a:t>, fair use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902351-6C09-4741-A7D2-7722549A10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302" y="499110"/>
            <a:ext cx="3556574" cy="355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535566"/>
      </p:ext>
    </p:extLst>
  </p:cSld>
  <p:clrMapOvr>
    <a:masterClrMapping/>
  </p:clrMapOvr>
</p:sld>
</file>

<file path=ppt/slides/slide4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3E962F87-66D9-E038-45D4-DFCC445019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07732" y="276066"/>
            <a:ext cx="3976534" cy="399397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8DE5DF7-B944-F312-8FDD-23F7E3F7A386}"/>
              </a:ext>
            </a:extLst>
          </p:cNvPr>
          <p:cNvSpPr txBox="1"/>
          <p:nvPr/>
        </p:nvSpPr>
        <p:spPr>
          <a:xfrm>
            <a:off x="1994847" y="4406290"/>
            <a:ext cx="8202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E5E5E5"/>
                </a:solidFill>
              </a:rPr>
              <a:t>https://</a:t>
            </a:r>
            <a:r>
              <a:rPr lang="en-GB" sz="4000" b="1" dirty="0">
                <a:solidFill>
                  <a:srgbClr val="E5E5E5"/>
                </a:solidFill>
              </a:rPr>
              <a:t>openhardware.space</a:t>
            </a:r>
            <a:r>
              <a:rPr lang="en-GB" sz="4000" dirty="0">
                <a:solidFill>
                  <a:srgbClr val="E5E5E5"/>
                </a:solidFill>
              </a:rPr>
              <a:t>/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02D4934-990C-2295-1C71-10A401CADB4A}"/>
              </a:ext>
            </a:extLst>
          </p:cNvPr>
          <p:cNvSpPr txBox="1"/>
          <p:nvPr/>
        </p:nvSpPr>
        <p:spPr>
          <a:xfrm>
            <a:off x="2496843" y="5250425"/>
            <a:ext cx="7198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rgbClr val="E8AD35"/>
                </a:solidFill>
              </a:rPr>
              <a:t>mentoring</a:t>
            </a:r>
            <a:r>
              <a:rPr lang="en-GB" sz="4800" dirty="0"/>
              <a:t> and </a:t>
            </a:r>
            <a:r>
              <a:rPr lang="en-GB" sz="4800" dirty="0">
                <a:solidFill>
                  <a:srgbClr val="E8AD35"/>
                </a:solidFill>
              </a:rPr>
              <a:t>training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32500FF-EC9D-75D0-D3A6-59CDFCE849D1}"/>
              </a:ext>
            </a:extLst>
          </p:cNvPr>
          <p:cNvSpPr txBox="1"/>
          <p:nvPr/>
        </p:nvSpPr>
        <p:spPr>
          <a:xfrm rot="16200000">
            <a:off x="9994283" y="4660283"/>
            <a:ext cx="41492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Open Hardware Makers logo </a:t>
            </a:r>
            <a:r>
              <a:rPr lang="en-GB" sz="1000" dirty="0">
                <a:hlinkClick r:id="rId4"/>
              </a:rPr>
              <a:t>from </a:t>
            </a:r>
            <a:r>
              <a:rPr lang="en-GB" sz="1000" dirty="0" err="1">
                <a:hlinkClick r:id="rId4"/>
              </a:rPr>
              <a:t>openhardware.space</a:t>
            </a:r>
            <a:r>
              <a:rPr lang="en-GB" sz="1000" dirty="0"/>
              <a:t>, </a:t>
            </a:r>
            <a:r>
              <a:rPr lang="en-GB" sz="1000" dirty="0">
                <a:hlinkClick r:id="rId5"/>
              </a:rPr>
              <a:t>CC BY 4.0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287230340"/>
      </p:ext>
    </p:extLst>
  </p:cSld>
  <p:clrMapOvr>
    <a:masterClrMapping/>
  </p:clrMapOvr>
</p:sld>
</file>

<file path=ppt/slides/slide4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182D7F-E964-45B5-A2B3-4DD0A27EA403}"/>
              </a:ext>
            </a:extLst>
          </p:cNvPr>
          <p:cNvSpPr/>
          <p:nvPr/>
        </p:nvSpPr>
        <p:spPr>
          <a:xfrm>
            <a:off x="0" y="2928551"/>
            <a:ext cx="12192000" cy="3929448"/>
          </a:xfrm>
          <a:prstGeom prst="rect">
            <a:avLst/>
          </a:prstGeom>
          <a:solidFill>
            <a:schemeClr val="accent3">
              <a:lumMod val="25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9EFC6733-5283-4B94-90A6-D1B77C57A0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20297" y="5027178"/>
            <a:ext cx="4057277" cy="1429269"/>
          </a:xfrm>
          <a:prstGeom prst="rect">
            <a:avLst/>
          </a:prstGeom>
        </p:spPr>
      </p:pic>
      <p:sp>
        <p:nvSpPr>
          <p:cNvPr id="5" name="Freeform 5">
            <a:extLst>
              <a:ext uri="{FF2B5EF4-FFF2-40B4-BE49-F238E27FC236}">
                <a16:creationId xmlns:a16="http://schemas.microsoft.com/office/drawing/2014/main" id="{25E79CC0-A577-4BBD-A0D0-9FDA601CA161}"/>
              </a:ext>
            </a:extLst>
          </p:cNvPr>
          <p:cNvSpPr>
            <a:spLocks noEditPoints="1"/>
          </p:cNvSpPr>
          <p:nvPr/>
        </p:nvSpPr>
        <p:spPr bwMode="auto">
          <a:xfrm>
            <a:off x="143640" y="4899128"/>
            <a:ext cx="814370" cy="706527"/>
          </a:xfrm>
          <a:custGeom>
            <a:avLst/>
            <a:gdLst>
              <a:gd name="T0" fmla="*/ 400 w 403"/>
              <a:gd name="T1" fmla="*/ 48 h 350"/>
              <a:gd name="T2" fmla="*/ 386 w 403"/>
              <a:gd name="T3" fmla="*/ 39 h 350"/>
              <a:gd name="T4" fmla="*/ 333 w 403"/>
              <a:gd name="T5" fmla="*/ 39 h 350"/>
              <a:gd name="T6" fmla="*/ 322 w 403"/>
              <a:gd name="T7" fmla="*/ 28 h 350"/>
              <a:gd name="T8" fmla="*/ 220 w 403"/>
              <a:gd name="T9" fmla="*/ 14 h 350"/>
              <a:gd name="T10" fmla="*/ 158 w 403"/>
              <a:gd name="T11" fmla="*/ 97 h 350"/>
              <a:gd name="T12" fmla="*/ 156 w 403"/>
              <a:gd name="T13" fmla="*/ 113 h 350"/>
              <a:gd name="T14" fmla="*/ 107 w 403"/>
              <a:gd name="T15" fmla="*/ 177 h 350"/>
              <a:gd name="T16" fmla="*/ 27 w 403"/>
              <a:gd name="T17" fmla="*/ 167 h 350"/>
              <a:gd name="T18" fmla="*/ 8 w 403"/>
              <a:gd name="T19" fmla="*/ 166 h 350"/>
              <a:gd name="T20" fmla="*/ 3 w 403"/>
              <a:gd name="T21" fmla="*/ 185 h 350"/>
              <a:gd name="T22" fmla="*/ 104 w 403"/>
              <a:gd name="T23" fmla="*/ 285 h 350"/>
              <a:gd name="T24" fmla="*/ 173 w 403"/>
              <a:gd name="T25" fmla="*/ 298 h 350"/>
              <a:gd name="T26" fmla="*/ 173 w 403"/>
              <a:gd name="T27" fmla="*/ 334 h 350"/>
              <a:gd name="T28" fmla="*/ 189 w 403"/>
              <a:gd name="T29" fmla="*/ 350 h 350"/>
              <a:gd name="T30" fmla="*/ 204 w 403"/>
              <a:gd name="T31" fmla="*/ 334 h 350"/>
              <a:gd name="T32" fmla="*/ 204 w 403"/>
              <a:gd name="T33" fmla="*/ 296 h 350"/>
              <a:gd name="T34" fmla="*/ 232 w 403"/>
              <a:gd name="T35" fmla="*/ 289 h 350"/>
              <a:gd name="T36" fmla="*/ 232 w 403"/>
              <a:gd name="T37" fmla="*/ 334 h 350"/>
              <a:gd name="T38" fmla="*/ 248 w 403"/>
              <a:gd name="T39" fmla="*/ 350 h 350"/>
              <a:gd name="T40" fmla="*/ 264 w 403"/>
              <a:gd name="T41" fmla="*/ 334 h 350"/>
              <a:gd name="T42" fmla="*/ 264 w 403"/>
              <a:gd name="T43" fmla="*/ 276 h 350"/>
              <a:gd name="T44" fmla="*/ 306 w 403"/>
              <a:gd name="T45" fmla="*/ 246 h 350"/>
              <a:gd name="T46" fmla="*/ 347 w 403"/>
              <a:gd name="T47" fmla="*/ 189 h 350"/>
              <a:gd name="T48" fmla="*/ 361 w 403"/>
              <a:gd name="T49" fmla="*/ 129 h 350"/>
              <a:gd name="T50" fmla="*/ 361 w 403"/>
              <a:gd name="T51" fmla="*/ 117 h 350"/>
              <a:gd name="T52" fmla="*/ 399 w 403"/>
              <a:gd name="T53" fmla="*/ 64 h 350"/>
              <a:gd name="T54" fmla="*/ 400 w 403"/>
              <a:gd name="T55" fmla="*/ 48 h 350"/>
              <a:gd name="T56" fmla="*/ 332 w 403"/>
              <a:gd name="T57" fmla="*/ 103 h 350"/>
              <a:gd name="T58" fmla="*/ 329 w 403"/>
              <a:gd name="T59" fmla="*/ 114 h 350"/>
              <a:gd name="T60" fmla="*/ 330 w 403"/>
              <a:gd name="T61" fmla="*/ 129 h 350"/>
              <a:gd name="T62" fmla="*/ 318 w 403"/>
              <a:gd name="T63" fmla="*/ 176 h 350"/>
              <a:gd name="T64" fmla="*/ 284 w 403"/>
              <a:gd name="T65" fmla="*/ 223 h 350"/>
              <a:gd name="T66" fmla="*/ 235 w 403"/>
              <a:gd name="T67" fmla="*/ 255 h 350"/>
              <a:gd name="T68" fmla="*/ 116 w 403"/>
              <a:gd name="T69" fmla="*/ 256 h 350"/>
              <a:gd name="T70" fmla="*/ 57 w 403"/>
              <a:gd name="T71" fmla="*/ 213 h 350"/>
              <a:gd name="T72" fmla="*/ 119 w 403"/>
              <a:gd name="T73" fmla="*/ 206 h 350"/>
              <a:gd name="T74" fmla="*/ 187 w 403"/>
              <a:gd name="T75" fmla="*/ 116 h 350"/>
              <a:gd name="T76" fmla="*/ 189 w 403"/>
              <a:gd name="T77" fmla="*/ 100 h 350"/>
              <a:gd name="T78" fmla="*/ 232 w 403"/>
              <a:gd name="T79" fmla="*/ 43 h 350"/>
              <a:gd name="T80" fmla="*/ 303 w 403"/>
              <a:gd name="T81" fmla="*/ 52 h 350"/>
              <a:gd name="T82" fmla="*/ 313 w 403"/>
              <a:gd name="T83" fmla="*/ 63 h 350"/>
              <a:gd name="T84" fmla="*/ 326 w 403"/>
              <a:gd name="T85" fmla="*/ 70 h 350"/>
              <a:gd name="T86" fmla="*/ 356 w 403"/>
              <a:gd name="T87" fmla="*/ 70 h 350"/>
              <a:gd name="T88" fmla="*/ 332 w 403"/>
              <a:gd name="T89" fmla="*/ 10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03" h="350">
                <a:moveTo>
                  <a:pt x="400" y="48"/>
                </a:moveTo>
                <a:cubicBezTo>
                  <a:pt x="398" y="42"/>
                  <a:pt x="392" y="39"/>
                  <a:pt x="386" y="39"/>
                </a:cubicBezTo>
                <a:lnTo>
                  <a:pt x="333" y="39"/>
                </a:lnTo>
                <a:cubicBezTo>
                  <a:pt x="330" y="35"/>
                  <a:pt x="326" y="31"/>
                  <a:pt x="322" y="28"/>
                </a:cubicBezTo>
                <a:cubicBezTo>
                  <a:pt x="293" y="5"/>
                  <a:pt x="254" y="0"/>
                  <a:pt x="220" y="14"/>
                </a:cubicBezTo>
                <a:cubicBezTo>
                  <a:pt x="185" y="29"/>
                  <a:pt x="162" y="60"/>
                  <a:pt x="158" y="97"/>
                </a:cubicBezTo>
                <a:lnTo>
                  <a:pt x="156" y="113"/>
                </a:lnTo>
                <a:cubicBezTo>
                  <a:pt x="153" y="142"/>
                  <a:pt x="135" y="166"/>
                  <a:pt x="107" y="177"/>
                </a:cubicBezTo>
                <a:cubicBezTo>
                  <a:pt x="80" y="189"/>
                  <a:pt x="50" y="185"/>
                  <a:pt x="27" y="167"/>
                </a:cubicBezTo>
                <a:cubicBezTo>
                  <a:pt x="22" y="162"/>
                  <a:pt x="14" y="162"/>
                  <a:pt x="8" y="166"/>
                </a:cubicBezTo>
                <a:cubicBezTo>
                  <a:pt x="3" y="171"/>
                  <a:pt x="0" y="178"/>
                  <a:pt x="3" y="185"/>
                </a:cubicBezTo>
                <a:cubicBezTo>
                  <a:pt x="22" y="231"/>
                  <a:pt x="58" y="266"/>
                  <a:pt x="104" y="285"/>
                </a:cubicBezTo>
                <a:cubicBezTo>
                  <a:pt x="127" y="294"/>
                  <a:pt x="150" y="298"/>
                  <a:pt x="173" y="298"/>
                </a:cubicBezTo>
                <a:lnTo>
                  <a:pt x="173" y="334"/>
                </a:lnTo>
                <a:cubicBezTo>
                  <a:pt x="173" y="343"/>
                  <a:pt x="180" y="350"/>
                  <a:pt x="189" y="350"/>
                </a:cubicBezTo>
                <a:cubicBezTo>
                  <a:pt x="197" y="350"/>
                  <a:pt x="204" y="343"/>
                  <a:pt x="204" y="334"/>
                </a:cubicBezTo>
                <a:lnTo>
                  <a:pt x="204" y="296"/>
                </a:lnTo>
                <a:cubicBezTo>
                  <a:pt x="214" y="294"/>
                  <a:pt x="223" y="292"/>
                  <a:pt x="232" y="289"/>
                </a:cubicBezTo>
                <a:lnTo>
                  <a:pt x="232" y="334"/>
                </a:lnTo>
                <a:cubicBezTo>
                  <a:pt x="232" y="343"/>
                  <a:pt x="239" y="350"/>
                  <a:pt x="248" y="350"/>
                </a:cubicBezTo>
                <a:cubicBezTo>
                  <a:pt x="257" y="350"/>
                  <a:pt x="264" y="343"/>
                  <a:pt x="264" y="334"/>
                </a:cubicBezTo>
                <a:lnTo>
                  <a:pt x="264" y="276"/>
                </a:lnTo>
                <a:cubicBezTo>
                  <a:pt x="279" y="268"/>
                  <a:pt x="293" y="258"/>
                  <a:pt x="306" y="246"/>
                </a:cubicBezTo>
                <a:cubicBezTo>
                  <a:pt x="323" y="229"/>
                  <a:pt x="337" y="210"/>
                  <a:pt x="347" y="189"/>
                </a:cubicBezTo>
                <a:cubicBezTo>
                  <a:pt x="356" y="170"/>
                  <a:pt x="361" y="150"/>
                  <a:pt x="361" y="129"/>
                </a:cubicBezTo>
                <a:cubicBezTo>
                  <a:pt x="361" y="125"/>
                  <a:pt x="361" y="121"/>
                  <a:pt x="361" y="117"/>
                </a:cubicBezTo>
                <a:lnTo>
                  <a:pt x="399" y="64"/>
                </a:lnTo>
                <a:cubicBezTo>
                  <a:pt x="402" y="59"/>
                  <a:pt x="403" y="53"/>
                  <a:pt x="400" y="48"/>
                </a:cubicBezTo>
                <a:close/>
                <a:moveTo>
                  <a:pt x="332" y="103"/>
                </a:moveTo>
                <a:cubicBezTo>
                  <a:pt x="330" y="106"/>
                  <a:pt x="329" y="110"/>
                  <a:pt x="329" y="114"/>
                </a:cubicBezTo>
                <a:cubicBezTo>
                  <a:pt x="330" y="119"/>
                  <a:pt x="330" y="124"/>
                  <a:pt x="330" y="129"/>
                </a:cubicBezTo>
                <a:cubicBezTo>
                  <a:pt x="329" y="145"/>
                  <a:pt x="326" y="161"/>
                  <a:pt x="318" y="176"/>
                </a:cubicBezTo>
                <a:cubicBezTo>
                  <a:pt x="310" y="194"/>
                  <a:pt x="299" y="209"/>
                  <a:pt x="284" y="223"/>
                </a:cubicBezTo>
                <a:cubicBezTo>
                  <a:pt x="270" y="236"/>
                  <a:pt x="254" y="247"/>
                  <a:pt x="235" y="255"/>
                </a:cubicBezTo>
                <a:cubicBezTo>
                  <a:pt x="197" y="271"/>
                  <a:pt x="155" y="271"/>
                  <a:pt x="116" y="256"/>
                </a:cubicBezTo>
                <a:cubicBezTo>
                  <a:pt x="93" y="246"/>
                  <a:pt x="73" y="232"/>
                  <a:pt x="57" y="213"/>
                </a:cubicBezTo>
                <a:cubicBezTo>
                  <a:pt x="77" y="217"/>
                  <a:pt x="99" y="215"/>
                  <a:pt x="119" y="206"/>
                </a:cubicBezTo>
                <a:cubicBezTo>
                  <a:pt x="157" y="190"/>
                  <a:pt x="182" y="157"/>
                  <a:pt x="187" y="116"/>
                </a:cubicBezTo>
                <a:lnTo>
                  <a:pt x="189" y="100"/>
                </a:lnTo>
                <a:cubicBezTo>
                  <a:pt x="192" y="74"/>
                  <a:pt x="208" y="53"/>
                  <a:pt x="232" y="43"/>
                </a:cubicBezTo>
                <a:cubicBezTo>
                  <a:pt x="256" y="33"/>
                  <a:pt x="282" y="36"/>
                  <a:pt x="303" y="52"/>
                </a:cubicBezTo>
                <a:cubicBezTo>
                  <a:pt x="307" y="56"/>
                  <a:pt x="310" y="59"/>
                  <a:pt x="313" y="63"/>
                </a:cubicBezTo>
                <a:cubicBezTo>
                  <a:pt x="316" y="68"/>
                  <a:pt x="320" y="70"/>
                  <a:pt x="326" y="70"/>
                </a:cubicBezTo>
                <a:lnTo>
                  <a:pt x="356" y="70"/>
                </a:lnTo>
                <a:lnTo>
                  <a:pt x="332" y="103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032BB0-69CE-43AC-B22E-D1637AF2EE13}"/>
              </a:ext>
            </a:extLst>
          </p:cNvPr>
          <p:cNvSpPr txBox="1"/>
          <p:nvPr/>
        </p:nvSpPr>
        <p:spPr>
          <a:xfrm>
            <a:off x="1095651" y="4774327"/>
            <a:ext cx="62059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@GOSHCommunity</a:t>
            </a:r>
          </a:p>
          <a:p>
            <a:r>
              <a:rPr lang="en-GB" sz="2800" dirty="0"/>
              <a:t>#OpenScience #OpenHardware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FE7F12-1FFB-4110-BE7E-D2DD70AC228C}"/>
              </a:ext>
            </a:extLst>
          </p:cNvPr>
          <p:cNvSpPr txBox="1"/>
          <p:nvPr/>
        </p:nvSpPr>
        <p:spPr>
          <a:xfrm>
            <a:off x="0" y="6611779"/>
            <a:ext cx="6858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hlinkClick r:id="rId5"/>
              </a:rPr>
              <a:t>internet</a:t>
            </a:r>
            <a:r>
              <a:rPr lang="en-GB" sz="1000" dirty="0"/>
              <a:t> by Adrien, </a:t>
            </a:r>
            <a:r>
              <a:rPr lang="en-US" sz="1000" dirty="0">
                <a:hlinkClick r:id="rId6"/>
              </a:rPr>
              <a:t>bird</a:t>
            </a:r>
            <a:r>
              <a:rPr lang="en-US" sz="1000" dirty="0"/>
              <a:t> by </a:t>
            </a:r>
            <a:r>
              <a:rPr lang="en-US" sz="1000" dirty="0" err="1"/>
              <a:t>Symbolon</a:t>
            </a:r>
            <a:r>
              <a:rPr lang="en-US" sz="1000" dirty="0"/>
              <a:t>, </a:t>
            </a:r>
            <a:r>
              <a:rPr lang="en-US" sz="1000" dirty="0">
                <a:hlinkClick r:id="rId7"/>
              </a:rPr>
              <a:t>email</a:t>
            </a:r>
            <a:r>
              <a:rPr lang="en-US" sz="1000" dirty="0"/>
              <a:t> by Gregor </a:t>
            </a:r>
            <a:r>
              <a:rPr lang="en-US" sz="1000" dirty="0" err="1"/>
              <a:t>Cresnar</a:t>
            </a:r>
            <a:r>
              <a:rPr lang="en-US" sz="1000" dirty="0"/>
              <a:t> from the Noun Project, </a:t>
            </a:r>
            <a:r>
              <a:rPr lang="en-US" sz="1000" dirty="0">
                <a:hlinkClick r:id="rId8"/>
              </a:rPr>
              <a:t>CC BY 3.0</a:t>
            </a:r>
            <a:endParaRPr lang="en-GB" sz="10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A690CB2-E79E-4A3E-AF25-DCB6FA438F0A}"/>
              </a:ext>
            </a:extLst>
          </p:cNvPr>
          <p:cNvGrpSpPr/>
          <p:nvPr/>
        </p:nvGrpSpPr>
        <p:grpSpPr>
          <a:xfrm>
            <a:off x="267483" y="3994756"/>
            <a:ext cx="573970" cy="646829"/>
            <a:chOff x="2964979" y="2150608"/>
            <a:chExt cx="1125538" cy="1268413"/>
          </a:xfrm>
          <a:solidFill>
            <a:schemeClr val="tx1"/>
          </a:solidFill>
        </p:grpSpPr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B2CE4FA4-9359-46F9-A226-8B04A4E93B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64979" y="2150608"/>
              <a:ext cx="1125538" cy="1127125"/>
            </a:xfrm>
            <a:custGeom>
              <a:avLst/>
              <a:gdLst>
                <a:gd name="T0" fmla="*/ 0 w 1063"/>
                <a:gd name="T1" fmla="*/ 531 h 1063"/>
                <a:gd name="T2" fmla="*/ 489 w 1063"/>
                <a:gd name="T3" fmla="*/ 1010 h 1063"/>
                <a:gd name="T4" fmla="*/ 394 w 1063"/>
                <a:gd name="T5" fmla="*/ 863 h 1063"/>
                <a:gd name="T6" fmla="*/ 470 w 1063"/>
                <a:gd name="T7" fmla="*/ 819 h 1063"/>
                <a:gd name="T8" fmla="*/ 349 w 1063"/>
                <a:gd name="T9" fmla="*/ 739 h 1063"/>
                <a:gd name="T10" fmla="*/ 448 w 1063"/>
                <a:gd name="T11" fmla="*/ 573 h 1063"/>
                <a:gd name="T12" fmla="*/ 326 w 1063"/>
                <a:gd name="T13" fmla="*/ 493 h 1063"/>
                <a:gd name="T14" fmla="*/ 491 w 1063"/>
                <a:gd name="T15" fmla="*/ 326 h 1063"/>
                <a:gd name="T16" fmla="*/ 524 w 1063"/>
                <a:gd name="T17" fmla="*/ 436 h 1063"/>
                <a:gd name="T18" fmla="*/ 570 w 1063"/>
                <a:gd name="T19" fmla="*/ 326 h 1063"/>
                <a:gd name="T20" fmla="*/ 735 w 1063"/>
                <a:gd name="T21" fmla="*/ 493 h 1063"/>
                <a:gd name="T22" fmla="*/ 829 w 1063"/>
                <a:gd name="T23" fmla="*/ 573 h 1063"/>
                <a:gd name="T24" fmla="*/ 956 w 1063"/>
                <a:gd name="T25" fmla="*/ 678 h 1063"/>
                <a:gd name="T26" fmla="*/ 1021 w 1063"/>
                <a:gd name="T27" fmla="*/ 731 h 1063"/>
                <a:gd name="T28" fmla="*/ 531 w 1063"/>
                <a:gd name="T29" fmla="*/ 0 h 1063"/>
                <a:gd name="T30" fmla="*/ 266 w 1063"/>
                <a:gd name="T31" fmla="*/ 325 h 1063"/>
                <a:gd name="T32" fmla="*/ 81 w 1063"/>
                <a:gd name="T33" fmla="*/ 491 h 1063"/>
                <a:gd name="T34" fmla="*/ 129 w 1063"/>
                <a:gd name="T35" fmla="*/ 738 h 1063"/>
                <a:gd name="T36" fmla="*/ 246 w 1063"/>
                <a:gd name="T37" fmla="*/ 571 h 1063"/>
                <a:gd name="T38" fmla="*/ 129 w 1063"/>
                <a:gd name="T39" fmla="*/ 738 h 1063"/>
                <a:gd name="T40" fmla="*/ 181 w 1063"/>
                <a:gd name="T41" fmla="*/ 816 h 1063"/>
                <a:gd name="T42" fmla="*/ 350 w 1063"/>
                <a:gd name="T43" fmla="*/ 945 h 1063"/>
                <a:gd name="T44" fmla="*/ 181 w 1063"/>
                <a:gd name="T45" fmla="*/ 246 h 1063"/>
                <a:gd name="T46" fmla="*/ 289 w 1063"/>
                <a:gd name="T47" fmla="*/ 246 h 1063"/>
                <a:gd name="T48" fmla="*/ 374 w 1063"/>
                <a:gd name="T49" fmla="*/ 246 h 1063"/>
                <a:gd name="T50" fmla="*/ 493 w 1063"/>
                <a:gd name="T51" fmla="*/ 90 h 1063"/>
                <a:gd name="T52" fmla="*/ 491 w 1063"/>
                <a:gd name="T53" fmla="*/ 246 h 1063"/>
                <a:gd name="T54" fmla="*/ 571 w 1063"/>
                <a:gd name="T55" fmla="*/ 90 h 1063"/>
                <a:gd name="T56" fmla="*/ 690 w 1063"/>
                <a:gd name="T57" fmla="*/ 246 h 1063"/>
                <a:gd name="T58" fmla="*/ 713 w 1063"/>
                <a:gd name="T59" fmla="*/ 117 h 1063"/>
                <a:gd name="T60" fmla="*/ 774 w 1063"/>
                <a:gd name="T61" fmla="*/ 246 h 1063"/>
                <a:gd name="T62" fmla="*/ 816 w 1063"/>
                <a:gd name="T63" fmla="*/ 491 h 1063"/>
                <a:gd name="T64" fmla="*/ 932 w 1063"/>
                <a:gd name="T65" fmla="*/ 325 h 1063"/>
                <a:gd name="T66" fmla="*/ 816 w 1063"/>
                <a:gd name="T67" fmla="*/ 491 h 1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63" h="1063">
                  <a:moveTo>
                    <a:pt x="531" y="0"/>
                  </a:moveTo>
                  <a:cubicBezTo>
                    <a:pt x="239" y="0"/>
                    <a:pt x="0" y="239"/>
                    <a:pt x="0" y="531"/>
                  </a:cubicBezTo>
                  <a:cubicBezTo>
                    <a:pt x="0" y="815"/>
                    <a:pt x="224" y="1047"/>
                    <a:pt x="504" y="1063"/>
                  </a:cubicBezTo>
                  <a:cubicBezTo>
                    <a:pt x="496" y="1046"/>
                    <a:pt x="490" y="1029"/>
                    <a:pt x="489" y="1010"/>
                  </a:cubicBezTo>
                  <a:lnTo>
                    <a:pt x="485" y="971"/>
                  </a:lnTo>
                  <a:cubicBezTo>
                    <a:pt x="451" y="953"/>
                    <a:pt x="420" y="915"/>
                    <a:pt x="394" y="863"/>
                  </a:cubicBezTo>
                  <a:cubicBezTo>
                    <a:pt x="386" y="849"/>
                    <a:pt x="380" y="834"/>
                    <a:pt x="374" y="819"/>
                  </a:cubicBezTo>
                  <a:lnTo>
                    <a:pt x="470" y="819"/>
                  </a:lnTo>
                  <a:lnTo>
                    <a:pt x="463" y="739"/>
                  </a:lnTo>
                  <a:lnTo>
                    <a:pt x="349" y="739"/>
                  </a:lnTo>
                  <a:cubicBezTo>
                    <a:pt x="336" y="688"/>
                    <a:pt x="329" y="631"/>
                    <a:pt x="326" y="573"/>
                  </a:cubicBezTo>
                  <a:lnTo>
                    <a:pt x="448" y="573"/>
                  </a:lnTo>
                  <a:cubicBezTo>
                    <a:pt x="446" y="544"/>
                    <a:pt x="454" y="516"/>
                    <a:pt x="466" y="493"/>
                  </a:cubicBezTo>
                  <a:lnTo>
                    <a:pt x="326" y="493"/>
                  </a:lnTo>
                  <a:cubicBezTo>
                    <a:pt x="329" y="434"/>
                    <a:pt x="336" y="378"/>
                    <a:pt x="349" y="326"/>
                  </a:cubicBezTo>
                  <a:lnTo>
                    <a:pt x="491" y="326"/>
                  </a:lnTo>
                  <a:lnTo>
                    <a:pt x="491" y="460"/>
                  </a:lnTo>
                  <a:cubicBezTo>
                    <a:pt x="501" y="451"/>
                    <a:pt x="511" y="443"/>
                    <a:pt x="524" y="436"/>
                  </a:cubicBezTo>
                  <a:cubicBezTo>
                    <a:pt x="539" y="429"/>
                    <a:pt x="554" y="424"/>
                    <a:pt x="570" y="421"/>
                  </a:cubicBezTo>
                  <a:lnTo>
                    <a:pt x="570" y="326"/>
                  </a:lnTo>
                  <a:lnTo>
                    <a:pt x="713" y="326"/>
                  </a:lnTo>
                  <a:cubicBezTo>
                    <a:pt x="725" y="378"/>
                    <a:pt x="733" y="434"/>
                    <a:pt x="735" y="493"/>
                  </a:cubicBezTo>
                  <a:lnTo>
                    <a:pt x="732" y="493"/>
                  </a:lnTo>
                  <a:lnTo>
                    <a:pt x="829" y="573"/>
                  </a:lnTo>
                  <a:lnTo>
                    <a:pt x="979" y="573"/>
                  </a:lnTo>
                  <a:cubicBezTo>
                    <a:pt x="975" y="609"/>
                    <a:pt x="967" y="644"/>
                    <a:pt x="956" y="678"/>
                  </a:cubicBezTo>
                  <a:lnTo>
                    <a:pt x="1017" y="728"/>
                  </a:lnTo>
                  <a:lnTo>
                    <a:pt x="1021" y="731"/>
                  </a:lnTo>
                  <a:cubicBezTo>
                    <a:pt x="1046" y="670"/>
                    <a:pt x="1060" y="603"/>
                    <a:pt x="1060" y="533"/>
                  </a:cubicBezTo>
                  <a:cubicBezTo>
                    <a:pt x="1063" y="239"/>
                    <a:pt x="825" y="0"/>
                    <a:pt x="531" y="0"/>
                  </a:cubicBezTo>
                  <a:close/>
                  <a:moveTo>
                    <a:pt x="129" y="325"/>
                  </a:moveTo>
                  <a:lnTo>
                    <a:pt x="266" y="325"/>
                  </a:lnTo>
                  <a:cubicBezTo>
                    <a:pt x="255" y="376"/>
                    <a:pt x="247" y="433"/>
                    <a:pt x="245" y="491"/>
                  </a:cubicBezTo>
                  <a:lnTo>
                    <a:pt x="81" y="491"/>
                  </a:lnTo>
                  <a:cubicBezTo>
                    <a:pt x="86" y="432"/>
                    <a:pt x="104" y="376"/>
                    <a:pt x="129" y="325"/>
                  </a:cubicBezTo>
                  <a:close/>
                  <a:moveTo>
                    <a:pt x="129" y="738"/>
                  </a:moveTo>
                  <a:cubicBezTo>
                    <a:pt x="102" y="686"/>
                    <a:pt x="86" y="631"/>
                    <a:pt x="81" y="571"/>
                  </a:cubicBezTo>
                  <a:lnTo>
                    <a:pt x="246" y="571"/>
                  </a:lnTo>
                  <a:cubicBezTo>
                    <a:pt x="249" y="630"/>
                    <a:pt x="256" y="686"/>
                    <a:pt x="268" y="738"/>
                  </a:cubicBezTo>
                  <a:lnTo>
                    <a:pt x="129" y="738"/>
                  </a:lnTo>
                  <a:close/>
                  <a:moveTo>
                    <a:pt x="350" y="945"/>
                  </a:moveTo>
                  <a:cubicBezTo>
                    <a:pt x="284" y="916"/>
                    <a:pt x="226" y="871"/>
                    <a:pt x="181" y="816"/>
                  </a:cubicBezTo>
                  <a:lnTo>
                    <a:pt x="289" y="816"/>
                  </a:lnTo>
                  <a:cubicBezTo>
                    <a:pt x="305" y="866"/>
                    <a:pt x="326" y="910"/>
                    <a:pt x="350" y="945"/>
                  </a:cubicBezTo>
                  <a:close/>
                  <a:moveTo>
                    <a:pt x="289" y="246"/>
                  </a:moveTo>
                  <a:lnTo>
                    <a:pt x="181" y="246"/>
                  </a:lnTo>
                  <a:cubicBezTo>
                    <a:pt x="226" y="191"/>
                    <a:pt x="284" y="146"/>
                    <a:pt x="350" y="117"/>
                  </a:cubicBezTo>
                  <a:cubicBezTo>
                    <a:pt x="326" y="154"/>
                    <a:pt x="305" y="197"/>
                    <a:pt x="289" y="246"/>
                  </a:cubicBezTo>
                  <a:close/>
                  <a:moveTo>
                    <a:pt x="491" y="246"/>
                  </a:moveTo>
                  <a:lnTo>
                    <a:pt x="374" y="246"/>
                  </a:lnTo>
                  <a:cubicBezTo>
                    <a:pt x="380" y="231"/>
                    <a:pt x="386" y="216"/>
                    <a:pt x="394" y="202"/>
                  </a:cubicBezTo>
                  <a:cubicBezTo>
                    <a:pt x="423" y="146"/>
                    <a:pt x="456" y="107"/>
                    <a:pt x="493" y="90"/>
                  </a:cubicBezTo>
                  <a:lnTo>
                    <a:pt x="493" y="246"/>
                  </a:lnTo>
                  <a:lnTo>
                    <a:pt x="491" y="246"/>
                  </a:lnTo>
                  <a:close/>
                  <a:moveTo>
                    <a:pt x="571" y="246"/>
                  </a:moveTo>
                  <a:lnTo>
                    <a:pt x="571" y="90"/>
                  </a:lnTo>
                  <a:cubicBezTo>
                    <a:pt x="608" y="107"/>
                    <a:pt x="641" y="146"/>
                    <a:pt x="670" y="202"/>
                  </a:cubicBezTo>
                  <a:cubicBezTo>
                    <a:pt x="678" y="216"/>
                    <a:pt x="684" y="231"/>
                    <a:pt x="690" y="246"/>
                  </a:cubicBezTo>
                  <a:lnTo>
                    <a:pt x="571" y="246"/>
                  </a:lnTo>
                  <a:close/>
                  <a:moveTo>
                    <a:pt x="713" y="117"/>
                  </a:moveTo>
                  <a:cubicBezTo>
                    <a:pt x="779" y="146"/>
                    <a:pt x="836" y="191"/>
                    <a:pt x="881" y="246"/>
                  </a:cubicBezTo>
                  <a:lnTo>
                    <a:pt x="774" y="246"/>
                  </a:lnTo>
                  <a:cubicBezTo>
                    <a:pt x="758" y="197"/>
                    <a:pt x="736" y="154"/>
                    <a:pt x="713" y="117"/>
                  </a:cubicBezTo>
                  <a:close/>
                  <a:moveTo>
                    <a:pt x="816" y="491"/>
                  </a:moveTo>
                  <a:cubicBezTo>
                    <a:pt x="814" y="432"/>
                    <a:pt x="807" y="376"/>
                    <a:pt x="795" y="325"/>
                  </a:cubicBezTo>
                  <a:lnTo>
                    <a:pt x="932" y="325"/>
                  </a:lnTo>
                  <a:cubicBezTo>
                    <a:pt x="959" y="376"/>
                    <a:pt x="975" y="431"/>
                    <a:pt x="980" y="491"/>
                  </a:cubicBezTo>
                  <a:lnTo>
                    <a:pt x="816" y="49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AA3F638A-9B57-45CF-B0F7-349121B339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0604" y="2672896"/>
              <a:ext cx="512763" cy="746125"/>
            </a:xfrm>
            <a:custGeom>
              <a:avLst/>
              <a:gdLst>
                <a:gd name="T0" fmla="*/ 445 w 485"/>
                <a:gd name="T1" fmla="*/ 296 h 704"/>
                <a:gd name="T2" fmla="*/ 111 w 485"/>
                <a:gd name="T3" fmla="*/ 21 h 704"/>
                <a:gd name="T4" fmla="*/ 38 w 485"/>
                <a:gd name="T5" fmla="*/ 13 h 704"/>
                <a:gd name="T6" fmla="*/ 3 w 485"/>
                <a:gd name="T7" fmla="*/ 78 h 704"/>
                <a:gd name="T8" fmla="*/ 44 w 485"/>
                <a:gd name="T9" fmla="*/ 509 h 704"/>
                <a:gd name="T10" fmla="*/ 150 w 485"/>
                <a:gd name="T11" fmla="*/ 557 h 704"/>
                <a:gd name="T12" fmla="*/ 224 w 485"/>
                <a:gd name="T13" fmla="*/ 503 h 704"/>
                <a:gd name="T14" fmla="*/ 308 w 485"/>
                <a:gd name="T15" fmla="*/ 659 h 704"/>
                <a:gd name="T16" fmla="*/ 398 w 485"/>
                <a:gd name="T17" fmla="*/ 687 h 704"/>
                <a:gd name="T18" fmla="*/ 425 w 485"/>
                <a:gd name="T19" fmla="*/ 597 h 704"/>
                <a:gd name="T20" fmla="*/ 341 w 485"/>
                <a:gd name="T21" fmla="*/ 440 h 704"/>
                <a:gd name="T22" fmla="*/ 428 w 485"/>
                <a:gd name="T23" fmla="*/ 409 h 704"/>
                <a:gd name="T24" fmla="*/ 445 w 485"/>
                <a:gd name="T25" fmla="*/ 296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5" h="704">
                  <a:moveTo>
                    <a:pt x="445" y="296"/>
                  </a:moveTo>
                  <a:lnTo>
                    <a:pt x="111" y="21"/>
                  </a:lnTo>
                  <a:cubicBezTo>
                    <a:pt x="90" y="3"/>
                    <a:pt x="61" y="0"/>
                    <a:pt x="38" y="13"/>
                  </a:cubicBezTo>
                  <a:cubicBezTo>
                    <a:pt x="14" y="25"/>
                    <a:pt x="0" y="52"/>
                    <a:pt x="3" y="78"/>
                  </a:cubicBezTo>
                  <a:lnTo>
                    <a:pt x="44" y="509"/>
                  </a:lnTo>
                  <a:cubicBezTo>
                    <a:pt x="49" y="560"/>
                    <a:pt x="108" y="588"/>
                    <a:pt x="150" y="557"/>
                  </a:cubicBezTo>
                  <a:lnTo>
                    <a:pt x="224" y="503"/>
                  </a:lnTo>
                  <a:lnTo>
                    <a:pt x="308" y="659"/>
                  </a:lnTo>
                  <a:cubicBezTo>
                    <a:pt x="325" y="692"/>
                    <a:pt x="365" y="704"/>
                    <a:pt x="398" y="687"/>
                  </a:cubicBezTo>
                  <a:cubicBezTo>
                    <a:pt x="430" y="669"/>
                    <a:pt x="443" y="629"/>
                    <a:pt x="425" y="597"/>
                  </a:cubicBezTo>
                  <a:lnTo>
                    <a:pt x="341" y="440"/>
                  </a:lnTo>
                  <a:lnTo>
                    <a:pt x="428" y="409"/>
                  </a:lnTo>
                  <a:cubicBezTo>
                    <a:pt x="474" y="393"/>
                    <a:pt x="485" y="329"/>
                    <a:pt x="445" y="29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EF31E7C-B2BA-4EDF-8292-39FC0AD4C77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83" y="5954954"/>
            <a:ext cx="575188" cy="584775"/>
          </a:xfrm>
          <a:prstGeom prst="rect">
            <a:avLst/>
          </a:prstGeom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42E60B0-03DE-415B-9207-3205DA171A9C}"/>
              </a:ext>
            </a:extLst>
          </p:cNvPr>
          <p:cNvSpPr txBox="1"/>
          <p:nvPr/>
        </p:nvSpPr>
        <p:spPr>
          <a:xfrm>
            <a:off x="1095651" y="4046315"/>
            <a:ext cx="55566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https://</a:t>
            </a:r>
            <a:r>
              <a:rPr lang="en-GB" sz="2800" b="1" dirty="0"/>
              <a:t>openhardware.science</a:t>
            </a:r>
            <a:r>
              <a:rPr lang="en-GB" sz="2800" dirty="0"/>
              <a:t>/</a:t>
            </a:r>
            <a:endParaRPr lang="en-GB" sz="28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0013C1-D601-4CF7-901D-820ED8EB27A7}"/>
              </a:ext>
            </a:extLst>
          </p:cNvPr>
          <p:cNvSpPr txBox="1"/>
          <p:nvPr/>
        </p:nvSpPr>
        <p:spPr>
          <a:xfrm>
            <a:off x="1110154" y="5933227"/>
            <a:ext cx="5747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/>
              <a:t>penyuanhsing</a:t>
            </a:r>
            <a:r>
              <a:rPr lang="en-GB" sz="2800" dirty="0"/>
              <a:t> {at} </a:t>
            </a:r>
            <a:r>
              <a:rPr lang="en-GB" sz="2800" dirty="0" err="1"/>
              <a:t>posteo</a:t>
            </a:r>
            <a:r>
              <a:rPr lang="en-GB" sz="2800" dirty="0"/>
              <a:t> [dot] 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F1F809-57E0-4C93-A89F-78986E228E2C}"/>
              </a:ext>
            </a:extLst>
          </p:cNvPr>
          <p:cNvSpPr txBox="1"/>
          <p:nvPr/>
        </p:nvSpPr>
        <p:spPr>
          <a:xfrm>
            <a:off x="3612292" y="1041594"/>
            <a:ext cx="4967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>
                <a:solidFill>
                  <a:schemeClr val="tx2"/>
                </a:solidFill>
              </a:rPr>
              <a:t>thank you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3BA08D-E0A4-4237-90C9-5442759187B0}"/>
              </a:ext>
            </a:extLst>
          </p:cNvPr>
          <p:cNvSpPr txBox="1"/>
          <p:nvPr/>
        </p:nvSpPr>
        <p:spPr>
          <a:xfrm>
            <a:off x="267483" y="3127653"/>
            <a:ext cx="12048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slides published on Zenodo.org with DOI: </a:t>
            </a:r>
            <a:r>
              <a:rPr lang="en-GB" sz="2800" dirty="0">
                <a:hlinkClick r:id="rId10"/>
              </a:rPr>
              <a:t>10.5281/zenodo.7938831</a:t>
            </a:r>
            <a:r>
              <a:rPr lang="en-GB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51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push dir="u"/>
      </p:transition>
    </mc:Choice>
    <mc:Fallback xmlns="" xmlns:a="http://schemas.openxmlformats.org/drawingml/2006/main" xmlns:r="http://schemas.openxmlformats.org/officeDocument/2006/relationships" xmlns:p="http://schemas.openxmlformats.org/presentationml/2006/main">
      <p:transition spd="slow">
        <p:push dir="u"/>
      </p:transition>
    </mc:Fallback>
  </mc:AlternateContent>
</p:sld>
</file>

<file path=ppt/slides/slide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CA5F889-FD00-4ED0-BF31-7286D9847ECD}"/>
              </a:ext>
            </a:extLst>
          </p:cNvPr>
          <p:cNvSpPr txBox="1"/>
          <p:nvPr/>
        </p:nvSpPr>
        <p:spPr>
          <a:xfrm>
            <a:off x="4230455" y="1859339"/>
            <a:ext cx="373109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solidFill>
                  <a:schemeClr val="accent4"/>
                </a:solidFill>
              </a:rPr>
              <a:t>science</a:t>
            </a:r>
            <a:br>
              <a:rPr lang="en-GB" sz="6600" dirty="0"/>
            </a:br>
            <a:r>
              <a:rPr lang="en-GB" sz="6600" dirty="0"/>
              <a:t>vs</a:t>
            </a:r>
          </a:p>
          <a:p>
            <a:pPr algn="ctr"/>
            <a:r>
              <a:rPr lang="en-GB" sz="6600" dirty="0">
                <a:solidFill>
                  <a:schemeClr val="accent4"/>
                </a:solidFill>
              </a:rPr>
              <a:t>alchemy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30278D-253C-4AE4-9EAA-85C10A8C5C61}"/>
              </a:ext>
            </a:extLst>
          </p:cNvPr>
          <p:cNvSpPr txBox="1"/>
          <p:nvPr/>
        </p:nvSpPr>
        <p:spPr>
          <a:xfrm>
            <a:off x="4230455" y="1859338"/>
            <a:ext cx="373109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solidFill>
                  <a:schemeClr val="accent4"/>
                </a:solidFill>
              </a:rPr>
              <a:t>science</a:t>
            </a:r>
            <a:br>
              <a:rPr lang="en-GB" sz="6600" dirty="0"/>
            </a:br>
            <a:r>
              <a:rPr lang="en-GB" sz="6600" dirty="0"/>
              <a:t>is</a:t>
            </a:r>
          </a:p>
          <a:p>
            <a:pPr algn="ctr"/>
            <a:r>
              <a:rPr lang="en-GB" sz="6600" dirty="0">
                <a:solidFill>
                  <a:schemeClr val="accent4"/>
                </a:solidFill>
              </a:rPr>
              <a:t>iterative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4BD472-2D73-4321-AF00-2D69360C6F0A}"/>
              </a:ext>
            </a:extLst>
          </p:cNvPr>
          <p:cNvSpPr txBox="1"/>
          <p:nvPr/>
        </p:nvSpPr>
        <p:spPr>
          <a:xfrm>
            <a:off x="2809699" y="1859337"/>
            <a:ext cx="657260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solidFill>
                  <a:schemeClr val="accent4"/>
                </a:solidFill>
              </a:rPr>
              <a:t>good science</a:t>
            </a:r>
            <a:br>
              <a:rPr lang="en-GB" sz="6600" dirty="0"/>
            </a:br>
            <a:r>
              <a:rPr lang="en-GB" sz="6600" dirty="0"/>
              <a:t>is</a:t>
            </a:r>
          </a:p>
          <a:p>
            <a:pPr algn="ctr"/>
            <a:r>
              <a:rPr lang="en-GB" sz="6600" dirty="0">
                <a:solidFill>
                  <a:schemeClr val="accent4"/>
                </a:solidFill>
              </a:rPr>
              <a:t>open science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D2CEE2B-0C68-4207-955A-65AACCEA23A5}"/>
              </a:ext>
            </a:extLst>
          </p:cNvPr>
          <p:cNvGrpSpPr/>
          <p:nvPr/>
        </p:nvGrpSpPr>
        <p:grpSpPr>
          <a:xfrm rot="19177337">
            <a:off x="3258227" y="591223"/>
            <a:ext cx="5675545" cy="5675545"/>
            <a:chOff x="5529866" y="407524"/>
            <a:chExt cx="5675545" cy="5675545"/>
          </a:xfrm>
        </p:grpSpPr>
        <p:sp>
          <p:nvSpPr>
            <p:cNvPr id="9" name="Arc 8">
              <a:extLst>
                <a:ext uri="{FF2B5EF4-FFF2-40B4-BE49-F238E27FC236}">
                  <a16:creationId xmlns:a16="http://schemas.microsoft.com/office/drawing/2014/main" id="{75F51197-FD5F-4155-9CC2-52227565A12F}"/>
                </a:ext>
              </a:extLst>
            </p:cNvPr>
            <p:cNvSpPr/>
            <p:nvPr/>
          </p:nvSpPr>
          <p:spPr>
            <a:xfrm>
              <a:off x="5529866" y="407524"/>
              <a:ext cx="5523145" cy="5523145"/>
            </a:xfrm>
            <a:prstGeom prst="arc">
              <a:avLst/>
            </a:prstGeom>
            <a:ln w="1905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21C5ADD3-2C63-4EB3-AE68-A238F4C8C613}"/>
                </a:ext>
              </a:extLst>
            </p:cNvPr>
            <p:cNvSpPr/>
            <p:nvPr/>
          </p:nvSpPr>
          <p:spPr>
            <a:xfrm rot="10800000">
              <a:off x="5682266" y="559924"/>
              <a:ext cx="5523145" cy="5523145"/>
            </a:xfrm>
            <a:prstGeom prst="arc">
              <a:avLst/>
            </a:prstGeom>
            <a:ln w="1905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6218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  <p:bldP spid="8" grpId="0"/>
    </p:bldLst>
  </p:timing>
</p:sld>
</file>

<file path=ppt/slides/slide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47EC331-1552-4620-93BD-644774839E2B}"/>
              </a:ext>
            </a:extLst>
          </p:cNvPr>
          <p:cNvSpPr txBox="1"/>
          <p:nvPr/>
        </p:nvSpPr>
        <p:spPr>
          <a:xfrm>
            <a:off x="1186463" y="1395229"/>
            <a:ext cx="60365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>
                <a:solidFill>
                  <a:schemeClr val="accent4"/>
                </a:solidFill>
              </a:rPr>
              <a:t>4 freedoms to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02EDB4-4062-4FD3-9FF1-87220472D241}"/>
              </a:ext>
            </a:extLst>
          </p:cNvPr>
          <p:cNvSpPr txBox="1"/>
          <p:nvPr/>
        </p:nvSpPr>
        <p:spPr>
          <a:xfrm>
            <a:off x="7158834" y="1395229"/>
            <a:ext cx="31401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use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EAC50C-F6D7-4C75-BEC8-FE5C632F1F93}"/>
              </a:ext>
            </a:extLst>
          </p:cNvPr>
          <p:cNvSpPr txBox="1"/>
          <p:nvPr/>
        </p:nvSpPr>
        <p:spPr>
          <a:xfrm>
            <a:off x="7158834" y="2503225"/>
            <a:ext cx="31401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study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117945-A1B6-4A73-BC4F-FE2B84601F3C}"/>
              </a:ext>
            </a:extLst>
          </p:cNvPr>
          <p:cNvSpPr txBox="1"/>
          <p:nvPr/>
        </p:nvSpPr>
        <p:spPr>
          <a:xfrm>
            <a:off x="7158834" y="3611221"/>
            <a:ext cx="31401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modify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5DE9F6-42CF-433F-898D-ACEB6ADF98C3}"/>
              </a:ext>
            </a:extLst>
          </p:cNvPr>
          <p:cNvSpPr txBox="1"/>
          <p:nvPr/>
        </p:nvSpPr>
        <p:spPr>
          <a:xfrm>
            <a:off x="7158833" y="4719217"/>
            <a:ext cx="31401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share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A8857D-BF3D-4F0F-85D7-E323839732BB}"/>
              </a:ext>
            </a:extLst>
          </p:cNvPr>
          <p:cNvSpPr txBox="1"/>
          <p:nvPr/>
        </p:nvSpPr>
        <p:spPr>
          <a:xfrm>
            <a:off x="0" y="6611779"/>
            <a:ext cx="55748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adapted from “</a:t>
            </a:r>
            <a:r>
              <a:rPr lang="en-GB" sz="1000" dirty="0">
                <a:hlinkClick r:id="rId3"/>
              </a:rPr>
              <a:t>Understanding Free Cultural Works</a:t>
            </a:r>
            <a:r>
              <a:rPr lang="en-GB" sz="1000" dirty="0"/>
              <a:t>” by Creative Commons, </a:t>
            </a:r>
            <a:r>
              <a:rPr lang="en-GB" sz="1000" dirty="0">
                <a:hlinkClick r:id="rId4"/>
              </a:rPr>
              <a:t>CC BY 4.0</a:t>
            </a:r>
            <a:endParaRPr lang="en-GB" sz="1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886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29BAEB-4D03-4AFC-AA0A-EAA2F4725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2458" y="829385"/>
            <a:ext cx="8561720" cy="2852737"/>
          </a:xfrm>
        </p:spPr>
        <p:txBody>
          <a:bodyPr/>
          <a:lstStyle/>
          <a:p>
            <a:r>
              <a:rPr lang="en-GB" dirty="0"/>
              <a:t>Recommendation on </a:t>
            </a:r>
            <a:br>
              <a:rPr lang="en-GB" dirty="0"/>
            </a:br>
            <a:r>
              <a:rPr lang="en-GB" dirty="0"/>
              <a:t>Open Science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AD2B8E-77F4-4AC5-8DFF-E65707694B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32458" y="3709110"/>
            <a:ext cx="8561720" cy="1500187"/>
          </a:xfrm>
        </p:spPr>
        <p:txBody>
          <a:bodyPr/>
          <a:lstStyle/>
          <a:p>
            <a:r>
              <a:rPr lang="en-GB" dirty="0"/>
              <a:t>ratified Nov 2021</a:t>
            </a:r>
          </a:p>
        </p:txBody>
      </p:sp>
      <p:grpSp>
        <p:nvGrpSpPr>
          <p:cNvPr id="8" name="Graphic 6">
            <a:extLst>
              <a:ext uri="{FF2B5EF4-FFF2-40B4-BE49-F238E27FC236}">
                <a16:creationId xmlns:a16="http://schemas.microsoft.com/office/drawing/2014/main" id="{4AF95C56-1BD0-4012-BC17-33627AF6BC0B}"/>
              </a:ext>
            </a:extLst>
          </p:cNvPr>
          <p:cNvGrpSpPr/>
          <p:nvPr/>
        </p:nvGrpSpPr>
        <p:grpSpPr>
          <a:xfrm>
            <a:off x="297822" y="1677895"/>
            <a:ext cx="2891945" cy="2774086"/>
            <a:chOff x="-10522" y="2431865"/>
            <a:chExt cx="1346901" cy="1292009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9F0B0C2-88BD-4B0D-B0BB-3925328995AA}"/>
                </a:ext>
              </a:extLst>
            </p:cNvPr>
            <p:cNvSpPr/>
            <p:nvPr/>
          </p:nvSpPr>
          <p:spPr>
            <a:xfrm>
              <a:off x="1313900" y="2431865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BC446A3-8DA8-4022-ACA9-6986654231BB}"/>
                </a:ext>
              </a:extLst>
            </p:cNvPr>
            <p:cNvSpPr/>
            <p:nvPr/>
          </p:nvSpPr>
          <p:spPr>
            <a:xfrm>
              <a:off x="1313900" y="2471822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6CD3696-4C90-42D3-B3C0-F61460F8B75A}"/>
                </a:ext>
              </a:extLst>
            </p:cNvPr>
            <p:cNvSpPr/>
            <p:nvPr/>
          </p:nvSpPr>
          <p:spPr>
            <a:xfrm>
              <a:off x="1313900" y="2515142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DB30F56-7397-47C4-86CD-21149560728B}"/>
                </a:ext>
              </a:extLst>
            </p:cNvPr>
            <p:cNvSpPr/>
            <p:nvPr/>
          </p:nvSpPr>
          <p:spPr>
            <a:xfrm>
              <a:off x="1313900" y="2558490"/>
              <a:ext cx="22479" cy="22478"/>
            </a:xfrm>
            <a:custGeom>
              <a:avLst/>
              <a:gdLst>
                <a:gd name="connsiteX0" fmla="*/ 22479 w 22479"/>
                <a:gd name="connsiteY0" fmla="*/ 11240 h 22478"/>
                <a:gd name="connsiteX1" fmla="*/ 11230 w 22479"/>
                <a:gd name="connsiteY1" fmla="*/ 22479 h 22478"/>
                <a:gd name="connsiteX2" fmla="*/ 0 w 22479"/>
                <a:gd name="connsiteY2" fmla="*/ 11240 h 22478"/>
                <a:gd name="connsiteX3" fmla="*/ 11230 w 22479"/>
                <a:gd name="connsiteY3" fmla="*/ 0 h 22478"/>
                <a:gd name="connsiteX4" fmla="*/ 22479 w 22479"/>
                <a:gd name="connsiteY4" fmla="*/ 11240 h 22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8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35FF638-61C8-42A2-8F88-C2C99F241DF3}"/>
                </a:ext>
              </a:extLst>
            </p:cNvPr>
            <p:cNvSpPr/>
            <p:nvPr/>
          </p:nvSpPr>
          <p:spPr>
            <a:xfrm>
              <a:off x="1313900" y="2605153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11A87C8-AC16-477D-B4D3-DD40F02D3DE8}"/>
                </a:ext>
              </a:extLst>
            </p:cNvPr>
            <p:cNvSpPr/>
            <p:nvPr/>
          </p:nvSpPr>
          <p:spPr>
            <a:xfrm>
              <a:off x="1313900" y="2651825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F2FA694-D585-4387-9A50-ABD9FE26E479}"/>
                </a:ext>
              </a:extLst>
            </p:cNvPr>
            <p:cNvSpPr/>
            <p:nvPr/>
          </p:nvSpPr>
          <p:spPr>
            <a:xfrm>
              <a:off x="1313900" y="2699841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420EC91-459A-40C5-912D-75C9482C041A}"/>
                </a:ext>
              </a:extLst>
            </p:cNvPr>
            <p:cNvSpPr/>
            <p:nvPr/>
          </p:nvSpPr>
          <p:spPr>
            <a:xfrm>
              <a:off x="1313900" y="2747837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3D62394-CDE2-4048-AFEE-8E8B90DB902F}"/>
                </a:ext>
              </a:extLst>
            </p:cNvPr>
            <p:cNvSpPr/>
            <p:nvPr/>
          </p:nvSpPr>
          <p:spPr>
            <a:xfrm>
              <a:off x="1313900" y="2799853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FA8EE7E-8FB5-47B8-AE7C-D8E61FA4D428}"/>
                </a:ext>
              </a:extLst>
            </p:cNvPr>
            <p:cNvSpPr/>
            <p:nvPr/>
          </p:nvSpPr>
          <p:spPr>
            <a:xfrm>
              <a:off x="1313900" y="2851850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3CF1463-58BF-48A9-BA84-DA6B45516168}"/>
                </a:ext>
              </a:extLst>
            </p:cNvPr>
            <p:cNvSpPr/>
            <p:nvPr/>
          </p:nvSpPr>
          <p:spPr>
            <a:xfrm>
              <a:off x="1313900" y="2906524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4A9FB9F-6306-4418-AF3E-0C1AAC4DA886}"/>
                </a:ext>
              </a:extLst>
            </p:cNvPr>
            <p:cNvSpPr/>
            <p:nvPr/>
          </p:nvSpPr>
          <p:spPr>
            <a:xfrm>
              <a:off x="1313900" y="2962540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49C1F5A-FE68-4229-BBFA-8DAE7AD17BF7}"/>
                </a:ext>
              </a:extLst>
            </p:cNvPr>
            <p:cNvSpPr/>
            <p:nvPr/>
          </p:nvSpPr>
          <p:spPr>
            <a:xfrm>
              <a:off x="1313900" y="3021214"/>
              <a:ext cx="22479" cy="22488"/>
            </a:xfrm>
            <a:custGeom>
              <a:avLst/>
              <a:gdLst>
                <a:gd name="connsiteX0" fmla="*/ 22479 w 22479"/>
                <a:gd name="connsiteY0" fmla="*/ 11240 h 22488"/>
                <a:gd name="connsiteX1" fmla="*/ 11230 w 22479"/>
                <a:gd name="connsiteY1" fmla="*/ 22489 h 22488"/>
                <a:gd name="connsiteX2" fmla="*/ 0 w 22479"/>
                <a:gd name="connsiteY2" fmla="*/ 11240 h 22488"/>
                <a:gd name="connsiteX3" fmla="*/ 11230 w 22479"/>
                <a:gd name="connsiteY3" fmla="*/ 0 h 22488"/>
                <a:gd name="connsiteX4" fmla="*/ 22479 w 22479"/>
                <a:gd name="connsiteY4" fmla="*/ 11240 h 2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88">
                  <a:moveTo>
                    <a:pt x="22479" y="11240"/>
                  </a:moveTo>
                  <a:cubicBezTo>
                    <a:pt x="22479" y="17440"/>
                    <a:pt x="17421" y="22489"/>
                    <a:pt x="11230" y="22489"/>
                  </a:cubicBezTo>
                  <a:cubicBezTo>
                    <a:pt x="5029" y="22489"/>
                    <a:pt x="0" y="1745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6075C54-4F61-4662-8EE0-63540A427F02}"/>
                </a:ext>
              </a:extLst>
            </p:cNvPr>
            <p:cNvSpPr/>
            <p:nvPr/>
          </p:nvSpPr>
          <p:spPr>
            <a:xfrm>
              <a:off x="1313900" y="3087899"/>
              <a:ext cx="22479" cy="22469"/>
            </a:xfrm>
            <a:custGeom>
              <a:avLst/>
              <a:gdLst>
                <a:gd name="connsiteX0" fmla="*/ 22479 w 22479"/>
                <a:gd name="connsiteY0" fmla="*/ 11240 h 22469"/>
                <a:gd name="connsiteX1" fmla="*/ 11230 w 22479"/>
                <a:gd name="connsiteY1" fmla="*/ 22469 h 22469"/>
                <a:gd name="connsiteX2" fmla="*/ 0 w 22479"/>
                <a:gd name="connsiteY2" fmla="*/ 11240 h 22469"/>
                <a:gd name="connsiteX3" fmla="*/ 11230 w 22479"/>
                <a:gd name="connsiteY3" fmla="*/ 0 h 22469"/>
                <a:gd name="connsiteX4" fmla="*/ 22479 w 22479"/>
                <a:gd name="connsiteY4" fmla="*/ 11240 h 22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69">
                  <a:moveTo>
                    <a:pt x="22479" y="11240"/>
                  </a:moveTo>
                  <a:cubicBezTo>
                    <a:pt x="22479" y="17431"/>
                    <a:pt x="17421" y="22469"/>
                    <a:pt x="11230" y="22469"/>
                  </a:cubicBezTo>
                  <a:cubicBezTo>
                    <a:pt x="5029" y="2246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2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81BB654-5977-4117-966F-83085E371A94}"/>
                </a:ext>
              </a:extLst>
            </p:cNvPr>
            <p:cNvSpPr/>
            <p:nvPr/>
          </p:nvSpPr>
          <p:spPr>
            <a:xfrm>
              <a:off x="1313900" y="3161222"/>
              <a:ext cx="22479" cy="22488"/>
            </a:xfrm>
            <a:custGeom>
              <a:avLst/>
              <a:gdLst>
                <a:gd name="connsiteX0" fmla="*/ 22479 w 22479"/>
                <a:gd name="connsiteY0" fmla="*/ 11249 h 22488"/>
                <a:gd name="connsiteX1" fmla="*/ 11230 w 22479"/>
                <a:gd name="connsiteY1" fmla="*/ 22489 h 22488"/>
                <a:gd name="connsiteX2" fmla="*/ 0 w 22479"/>
                <a:gd name="connsiteY2" fmla="*/ 11249 h 22488"/>
                <a:gd name="connsiteX3" fmla="*/ 11230 w 22479"/>
                <a:gd name="connsiteY3" fmla="*/ 0 h 22488"/>
                <a:gd name="connsiteX4" fmla="*/ 22479 w 22479"/>
                <a:gd name="connsiteY4" fmla="*/ 11249 h 2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88">
                  <a:moveTo>
                    <a:pt x="22479" y="11249"/>
                  </a:moveTo>
                  <a:cubicBezTo>
                    <a:pt x="22479" y="17431"/>
                    <a:pt x="17421" y="22489"/>
                    <a:pt x="11230" y="22489"/>
                  </a:cubicBezTo>
                  <a:cubicBezTo>
                    <a:pt x="5029" y="22489"/>
                    <a:pt x="0" y="17440"/>
                    <a:pt x="0" y="11249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DF7672F-A56C-467D-A7DE-7975A8611A39}"/>
                </a:ext>
              </a:extLst>
            </p:cNvPr>
            <p:cNvSpPr/>
            <p:nvPr/>
          </p:nvSpPr>
          <p:spPr>
            <a:xfrm>
              <a:off x="1313900" y="3247909"/>
              <a:ext cx="22479" cy="22478"/>
            </a:xfrm>
            <a:custGeom>
              <a:avLst/>
              <a:gdLst>
                <a:gd name="connsiteX0" fmla="*/ 22479 w 22479"/>
                <a:gd name="connsiteY0" fmla="*/ 11239 h 22478"/>
                <a:gd name="connsiteX1" fmla="*/ 11230 w 22479"/>
                <a:gd name="connsiteY1" fmla="*/ 22479 h 22478"/>
                <a:gd name="connsiteX2" fmla="*/ 0 w 22479"/>
                <a:gd name="connsiteY2" fmla="*/ 11239 h 22478"/>
                <a:gd name="connsiteX3" fmla="*/ 11230 w 22479"/>
                <a:gd name="connsiteY3" fmla="*/ 0 h 22478"/>
                <a:gd name="connsiteX4" fmla="*/ 22479 w 22479"/>
                <a:gd name="connsiteY4" fmla="*/ 11239 h 22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8">
                  <a:moveTo>
                    <a:pt x="22479" y="11239"/>
                  </a:moveTo>
                  <a:cubicBezTo>
                    <a:pt x="22479" y="17421"/>
                    <a:pt x="17421" y="22479"/>
                    <a:pt x="11230" y="22479"/>
                  </a:cubicBezTo>
                  <a:cubicBezTo>
                    <a:pt x="5029" y="22479"/>
                    <a:pt x="0" y="17431"/>
                    <a:pt x="0" y="11239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29"/>
                    <a:pt x="22479" y="1123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52B92EE-0E23-4E27-AC0A-0A7E1E7A326A}"/>
                </a:ext>
              </a:extLst>
            </p:cNvPr>
            <p:cNvSpPr/>
            <p:nvPr/>
          </p:nvSpPr>
          <p:spPr>
            <a:xfrm>
              <a:off x="1313900" y="3341254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31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29"/>
                    <a:pt x="5020" y="0"/>
                    <a:pt x="11230" y="0"/>
                  </a:cubicBezTo>
                  <a:cubicBezTo>
                    <a:pt x="17421" y="10"/>
                    <a:pt x="22479" y="502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0F82FE4-7C2A-4D3B-87B4-EE34502C4FAB}"/>
                </a:ext>
              </a:extLst>
            </p:cNvPr>
            <p:cNvSpPr/>
            <p:nvPr/>
          </p:nvSpPr>
          <p:spPr>
            <a:xfrm>
              <a:off x="1313900" y="3447820"/>
              <a:ext cx="22479" cy="22488"/>
            </a:xfrm>
            <a:custGeom>
              <a:avLst/>
              <a:gdLst>
                <a:gd name="connsiteX0" fmla="*/ 22479 w 22479"/>
                <a:gd name="connsiteY0" fmla="*/ 11249 h 22488"/>
                <a:gd name="connsiteX1" fmla="*/ 11230 w 22479"/>
                <a:gd name="connsiteY1" fmla="*/ 22489 h 22488"/>
                <a:gd name="connsiteX2" fmla="*/ 0 w 22479"/>
                <a:gd name="connsiteY2" fmla="*/ 11249 h 22488"/>
                <a:gd name="connsiteX3" fmla="*/ 11230 w 22479"/>
                <a:gd name="connsiteY3" fmla="*/ 0 h 22488"/>
                <a:gd name="connsiteX4" fmla="*/ 22479 w 22479"/>
                <a:gd name="connsiteY4" fmla="*/ 11249 h 2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88">
                  <a:moveTo>
                    <a:pt x="22479" y="11249"/>
                  </a:moveTo>
                  <a:cubicBezTo>
                    <a:pt x="22479" y="17450"/>
                    <a:pt x="17421" y="22489"/>
                    <a:pt x="11230" y="22489"/>
                  </a:cubicBezTo>
                  <a:cubicBezTo>
                    <a:pt x="5029" y="22489"/>
                    <a:pt x="0" y="17459"/>
                    <a:pt x="0" y="11249"/>
                  </a:cubicBezTo>
                  <a:cubicBezTo>
                    <a:pt x="0" y="5077"/>
                    <a:pt x="5020" y="0"/>
                    <a:pt x="11230" y="0"/>
                  </a:cubicBezTo>
                  <a:cubicBezTo>
                    <a:pt x="17421" y="0"/>
                    <a:pt x="22479" y="5067"/>
                    <a:pt x="22479" y="1124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9D94E0F-5514-46BC-A864-CBC689691DE2}"/>
                </a:ext>
              </a:extLst>
            </p:cNvPr>
            <p:cNvSpPr/>
            <p:nvPr/>
          </p:nvSpPr>
          <p:spPr>
            <a:xfrm>
              <a:off x="1313900" y="3568035"/>
              <a:ext cx="22479" cy="22488"/>
            </a:xfrm>
            <a:custGeom>
              <a:avLst/>
              <a:gdLst>
                <a:gd name="connsiteX0" fmla="*/ 22479 w 22479"/>
                <a:gd name="connsiteY0" fmla="*/ 11268 h 22488"/>
                <a:gd name="connsiteX1" fmla="*/ 11230 w 22479"/>
                <a:gd name="connsiteY1" fmla="*/ 22488 h 22488"/>
                <a:gd name="connsiteX2" fmla="*/ 0 w 22479"/>
                <a:gd name="connsiteY2" fmla="*/ 11268 h 22488"/>
                <a:gd name="connsiteX3" fmla="*/ 11230 w 22479"/>
                <a:gd name="connsiteY3" fmla="*/ 0 h 22488"/>
                <a:gd name="connsiteX4" fmla="*/ 22479 w 22479"/>
                <a:gd name="connsiteY4" fmla="*/ 11268 h 2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88">
                  <a:moveTo>
                    <a:pt x="22479" y="11268"/>
                  </a:moveTo>
                  <a:cubicBezTo>
                    <a:pt x="22479" y="17469"/>
                    <a:pt x="17421" y="22488"/>
                    <a:pt x="11230" y="22488"/>
                  </a:cubicBezTo>
                  <a:cubicBezTo>
                    <a:pt x="5029" y="22488"/>
                    <a:pt x="0" y="17478"/>
                    <a:pt x="0" y="11268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6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8231AA1-86C1-450F-B9AE-3007EC9BD650}"/>
                </a:ext>
              </a:extLst>
            </p:cNvPr>
            <p:cNvSpPr/>
            <p:nvPr/>
          </p:nvSpPr>
          <p:spPr>
            <a:xfrm>
              <a:off x="1313900" y="3701385"/>
              <a:ext cx="22479" cy="22488"/>
            </a:xfrm>
            <a:custGeom>
              <a:avLst/>
              <a:gdLst>
                <a:gd name="connsiteX0" fmla="*/ 22479 w 22479"/>
                <a:gd name="connsiteY0" fmla="*/ 11268 h 22488"/>
                <a:gd name="connsiteX1" fmla="*/ 11230 w 22479"/>
                <a:gd name="connsiteY1" fmla="*/ 22488 h 22488"/>
                <a:gd name="connsiteX2" fmla="*/ 0 w 22479"/>
                <a:gd name="connsiteY2" fmla="*/ 11268 h 22488"/>
                <a:gd name="connsiteX3" fmla="*/ 11230 w 22479"/>
                <a:gd name="connsiteY3" fmla="*/ 0 h 22488"/>
                <a:gd name="connsiteX4" fmla="*/ 22479 w 22479"/>
                <a:gd name="connsiteY4" fmla="*/ 11268 h 2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88">
                  <a:moveTo>
                    <a:pt x="22479" y="11268"/>
                  </a:moveTo>
                  <a:cubicBezTo>
                    <a:pt x="22479" y="17469"/>
                    <a:pt x="17421" y="22488"/>
                    <a:pt x="11230" y="22488"/>
                  </a:cubicBezTo>
                  <a:cubicBezTo>
                    <a:pt x="5029" y="22488"/>
                    <a:pt x="0" y="17478"/>
                    <a:pt x="0" y="11268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6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653A5CD1-6F82-4200-B0E7-3D119C29F967}"/>
                </a:ext>
              </a:extLst>
            </p:cNvPr>
            <p:cNvSpPr/>
            <p:nvPr/>
          </p:nvSpPr>
          <p:spPr>
            <a:xfrm>
              <a:off x="470690" y="3052266"/>
              <a:ext cx="659644" cy="27641"/>
            </a:xfrm>
            <a:custGeom>
              <a:avLst/>
              <a:gdLst>
                <a:gd name="connsiteX0" fmla="*/ 0 w 659644"/>
                <a:gd name="connsiteY0" fmla="*/ 0 h 27641"/>
                <a:gd name="connsiteX1" fmla="*/ 659644 w 659644"/>
                <a:gd name="connsiteY1" fmla="*/ 0 h 27641"/>
                <a:gd name="connsiteX2" fmla="*/ 659644 w 659644"/>
                <a:gd name="connsiteY2" fmla="*/ 27642 h 27641"/>
                <a:gd name="connsiteX3" fmla="*/ 0 w 659644"/>
                <a:gd name="connsiteY3" fmla="*/ 27642 h 27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9644" h="27641">
                  <a:moveTo>
                    <a:pt x="0" y="0"/>
                  </a:moveTo>
                  <a:lnTo>
                    <a:pt x="659644" y="0"/>
                  </a:lnTo>
                  <a:lnTo>
                    <a:pt x="659644" y="27642"/>
                  </a:lnTo>
                  <a:lnTo>
                    <a:pt x="0" y="276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4B6C831-B24E-4808-B4BE-31976CBD9167}"/>
                </a:ext>
              </a:extLst>
            </p:cNvPr>
            <p:cNvSpPr/>
            <p:nvPr/>
          </p:nvSpPr>
          <p:spPr>
            <a:xfrm>
              <a:off x="433362" y="3099272"/>
              <a:ext cx="732939" cy="27651"/>
            </a:xfrm>
            <a:custGeom>
              <a:avLst/>
              <a:gdLst>
                <a:gd name="connsiteX0" fmla="*/ 0 w 732939"/>
                <a:gd name="connsiteY0" fmla="*/ 0 h 27651"/>
                <a:gd name="connsiteX1" fmla="*/ 732939 w 732939"/>
                <a:gd name="connsiteY1" fmla="*/ 0 h 27651"/>
                <a:gd name="connsiteX2" fmla="*/ 732939 w 732939"/>
                <a:gd name="connsiteY2" fmla="*/ 27651 h 27651"/>
                <a:gd name="connsiteX3" fmla="*/ 0 w 732939"/>
                <a:gd name="connsiteY3" fmla="*/ 27651 h 27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939" h="27651">
                  <a:moveTo>
                    <a:pt x="0" y="0"/>
                  </a:moveTo>
                  <a:lnTo>
                    <a:pt x="732939" y="0"/>
                  </a:lnTo>
                  <a:lnTo>
                    <a:pt x="732939" y="27651"/>
                  </a:lnTo>
                  <a:lnTo>
                    <a:pt x="0" y="2765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D25290D-8694-4B75-B03E-ACC1E5655C8F}"/>
                </a:ext>
              </a:extLst>
            </p:cNvPr>
            <p:cNvSpPr/>
            <p:nvPr/>
          </p:nvSpPr>
          <p:spPr>
            <a:xfrm>
              <a:off x="398795" y="3146306"/>
              <a:ext cx="803471" cy="27651"/>
            </a:xfrm>
            <a:custGeom>
              <a:avLst/>
              <a:gdLst>
                <a:gd name="connsiteX0" fmla="*/ 0 w 803471"/>
                <a:gd name="connsiteY0" fmla="*/ 0 h 27651"/>
                <a:gd name="connsiteX1" fmla="*/ 803472 w 803471"/>
                <a:gd name="connsiteY1" fmla="*/ 0 h 27651"/>
                <a:gd name="connsiteX2" fmla="*/ 803472 w 803471"/>
                <a:gd name="connsiteY2" fmla="*/ 27651 h 27651"/>
                <a:gd name="connsiteX3" fmla="*/ 0 w 803471"/>
                <a:gd name="connsiteY3" fmla="*/ 27651 h 27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3471" h="27651">
                  <a:moveTo>
                    <a:pt x="0" y="0"/>
                  </a:moveTo>
                  <a:lnTo>
                    <a:pt x="803472" y="0"/>
                  </a:lnTo>
                  <a:lnTo>
                    <a:pt x="803472" y="27651"/>
                  </a:lnTo>
                  <a:lnTo>
                    <a:pt x="0" y="2765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17E1535-0BC9-4D73-A909-F51FAC77C3DE}"/>
                </a:ext>
              </a:extLst>
            </p:cNvPr>
            <p:cNvSpPr/>
            <p:nvPr/>
          </p:nvSpPr>
          <p:spPr>
            <a:xfrm>
              <a:off x="470690" y="2703594"/>
              <a:ext cx="659644" cy="27651"/>
            </a:xfrm>
            <a:custGeom>
              <a:avLst/>
              <a:gdLst>
                <a:gd name="connsiteX0" fmla="*/ 0 w 659644"/>
                <a:gd name="connsiteY0" fmla="*/ 0 h 27651"/>
                <a:gd name="connsiteX1" fmla="*/ 659644 w 659644"/>
                <a:gd name="connsiteY1" fmla="*/ 0 h 27651"/>
                <a:gd name="connsiteX2" fmla="*/ 659644 w 659644"/>
                <a:gd name="connsiteY2" fmla="*/ 27651 h 27651"/>
                <a:gd name="connsiteX3" fmla="*/ 0 w 659644"/>
                <a:gd name="connsiteY3" fmla="*/ 27651 h 27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9644" h="27651">
                  <a:moveTo>
                    <a:pt x="0" y="0"/>
                  </a:moveTo>
                  <a:lnTo>
                    <a:pt x="659644" y="0"/>
                  </a:lnTo>
                  <a:lnTo>
                    <a:pt x="659644" y="27651"/>
                  </a:lnTo>
                  <a:lnTo>
                    <a:pt x="0" y="2765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25C8E47-1CC3-480E-B5D8-9B02CF957614}"/>
                </a:ext>
              </a:extLst>
            </p:cNvPr>
            <p:cNvSpPr/>
            <p:nvPr/>
          </p:nvSpPr>
          <p:spPr>
            <a:xfrm>
              <a:off x="523944" y="2601438"/>
              <a:ext cx="549011" cy="84353"/>
            </a:xfrm>
            <a:custGeom>
              <a:avLst/>
              <a:gdLst>
                <a:gd name="connsiteX0" fmla="*/ 80220 w 549011"/>
                <a:gd name="connsiteY0" fmla="*/ 84353 h 84353"/>
                <a:gd name="connsiteX1" fmla="*/ 276568 w 549011"/>
                <a:gd name="connsiteY1" fmla="*/ 25575 h 84353"/>
                <a:gd name="connsiteX2" fmla="*/ 468811 w 549011"/>
                <a:gd name="connsiteY2" fmla="*/ 84353 h 84353"/>
                <a:gd name="connsiteX3" fmla="*/ 549012 w 549011"/>
                <a:gd name="connsiteY3" fmla="*/ 84353 h 84353"/>
                <a:gd name="connsiteX4" fmla="*/ 276568 w 549011"/>
                <a:gd name="connsiteY4" fmla="*/ 0 h 84353"/>
                <a:gd name="connsiteX5" fmla="*/ 0 w 549011"/>
                <a:gd name="connsiteY5" fmla="*/ 84353 h 84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9011" h="84353">
                  <a:moveTo>
                    <a:pt x="80220" y="84353"/>
                  </a:moveTo>
                  <a:lnTo>
                    <a:pt x="276568" y="25575"/>
                  </a:lnTo>
                  <a:lnTo>
                    <a:pt x="468811" y="84353"/>
                  </a:lnTo>
                  <a:lnTo>
                    <a:pt x="549012" y="84353"/>
                  </a:lnTo>
                  <a:lnTo>
                    <a:pt x="276568" y="0"/>
                  </a:lnTo>
                  <a:lnTo>
                    <a:pt x="0" y="843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EB14D2F-AC17-42E3-95C7-EF70C7211EAF}"/>
                </a:ext>
              </a:extLst>
            </p:cNvPr>
            <p:cNvSpPr/>
            <p:nvPr/>
          </p:nvSpPr>
          <p:spPr>
            <a:xfrm>
              <a:off x="470690" y="2554413"/>
              <a:ext cx="659644" cy="131378"/>
            </a:xfrm>
            <a:custGeom>
              <a:avLst/>
              <a:gdLst>
                <a:gd name="connsiteX0" fmla="*/ 0 w 659644"/>
                <a:gd name="connsiteY0" fmla="*/ 131378 h 131378"/>
                <a:gd name="connsiteX1" fmla="*/ 327765 w 659644"/>
                <a:gd name="connsiteY1" fmla="*/ 31118 h 131378"/>
                <a:gd name="connsiteX2" fmla="*/ 659644 w 659644"/>
                <a:gd name="connsiteY2" fmla="*/ 131378 h 131378"/>
                <a:gd name="connsiteX3" fmla="*/ 659644 w 659644"/>
                <a:gd name="connsiteY3" fmla="*/ 101641 h 131378"/>
                <a:gd name="connsiteX4" fmla="*/ 329822 w 659644"/>
                <a:gd name="connsiteY4" fmla="*/ 0 h 131378"/>
                <a:gd name="connsiteX5" fmla="*/ 0 w 659644"/>
                <a:gd name="connsiteY5" fmla="*/ 101641 h 131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9644" h="131378">
                  <a:moveTo>
                    <a:pt x="0" y="131378"/>
                  </a:moveTo>
                  <a:lnTo>
                    <a:pt x="327765" y="31118"/>
                  </a:lnTo>
                  <a:lnTo>
                    <a:pt x="659644" y="131378"/>
                  </a:lnTo>
                  <a:lnTo>
                    <a:pt x="659644" y="101641"/>
                  </a:lnTo>
                  <a:lnTo>
                    <a:pt x="329822" y="0"/>
                  </a:lnTo>
                  <a:lnTo>
                    <a:pt x="0" y="10164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0389E83-2A6F-4F90-ABDC-A194ADDE2D1F}"/>
                </a:ext>
              </a:extLst>
            </p:cNvPr>
            <p:cNvSpPr/>
            <p:nvPr/>
          </p:nvSpPr>
          <p:spPr>
            <a:xfrm>
              <a:off x="509438" y="2748133"/>
              <a:ext cx="45649" cy="289026"/>
            </a:xfrm>
            <a:custGeom>
              <a:avLst/>
              <a:gdLst>
                <a:gd name="connsiteX0" fmla="*/ 0 w 45649"/>
                <a:gd name="connsiteY0" fmla="*/ 268291 h 289026"/>
                <a:gd name="connsiteX1" fmla="*/ 23498 w 45649"/>
                <a:gd name="connsiteY1" fmla="*/ 289027 h 289026"/>
                <a:gd name="connsiteX2" fmla="*/ 45634 w 45649"/>
                <a:gd name="connsiteY2" fmla="*/ 268291 h 289026"/>
                <a:gd name="connsiteX3" fmla="*/ 45634 w 45649"/>
                <a:gd name="connsiteY3" fmla="*/ 0 h 289026"/>
                <a:gd name="connsiteX4" fmla="*/ 28337 w 45649"/>
                <a:gd name="connsiteY4" fmla="*/ 0 h 289026"/>
                <a:gd name="connsiteX5" fmla="*/ 28337 w 45649"/>
                <a:gd name="connsiteY5" fmla="*/ 268977 h 289026"/>
                <a:gd name="connsiteX6" fmla="*/ 22117 w 45649"/>
                <a:gd name="connsiteY6" fmla="*/ 273825 h 289026"/>
                <a:gd name="connsiteX7" fmla="*/ 17278 w 45649"/>
                <a:gd name="connsiteY7" fmla="*/ 267605 h 289026"/>
                <a:gd name="connsiteX8" fmla="*/ 17278 w 45649"/>
                <a:gd name="connsiteY8" fmla="*/ 0 h 289026"/>
                <a:gd name="connsiteX9" fmla="*/ 0 w 45649"/>
                <a:gd name="connsiteY9" fmla="*/ 0 h 289026"/>
                <a:gd name="connsiteX10" fmla="*/ 0 w 45649"/>
                <a:gd name="connsiteY10" fmla="*/ 268291 h 28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49" h="289026">
                  <a:moveTo>
                    <a:pt x="0" y="268291"/>
                  </a:moveTo>
                  <a:cubicBezTo>
                    <a:pt x="0" y="268291"/>
                    <a:pt x="0" y="289027"/>
                    <a:pt x="23498" y="289027"/>
                  </a:cubicBezTo>
                  <a:cubicBezTo>
                    <a:pt x="47015" y="289027"/>
                    <a:pt x="45634" y="268291"/>
                    <a:pt x="45634" y="268291"/>
                  </a:cubicBezTo>
                  <a:lnTo>
                    <a:pt x="45634" y="0"/>
                  </a:lnTo>
                  <a:lnTo>
                    <a:pt x="28337" y="0"/>
                  </a:lnTo>
                  <a:lnTo>
                    <a:pt x="28337" y="268977"/>
                  </a:lnTo>
                  <a:cubicBezTo>
                    <a:pt x="28337" y="268977"/>
                    <a:pt x="28337" y="273825"/>
                    <a:pt x="22117" y="273825"/>
                  </a:cubicBezTo>
                  <a:cubicBezTo>
                    <a:pt x="15888" y="273825"/>
                    <a:pt x="17278" y="267605"/>
                    <a:pt x="17278" y="267605"/>
                  </a:cubicBezTo>
                  <a:lnTo>
                    <a:pt x="17278" y="0"/>
                  </a:lnTo>
                  <a:lnTo>
                    <a:pt x="0" y="0"/>
                  </a:lnTo>
                  <a:lnTo>
                    <a:pt x="0" y="26829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DAA249B-E23B-4DC9-96C2-5DA0CD4BE4E9}"/>
                </a:ext>
              </a:extLst>
            </p:cNvPr>
            <p:cNvSpPr/>
            <p:nvPr/>
          </p:nvSpPr>
          <p:spPr>
            <a:xfrm>
              <a:off x="617985" y="2748133"/>
              <a:ext cx="45624" cy="289026"/>
            </a:xfrm>
            <a:custGeom>
              <a:avLst/>
              <a:gdLst>
                <a:gd name="connsiteX0" fmla="*/ 0 w 45624"/>
                <a:gd name="connsiteY0" fmla="*/ 289027 h 289026"/>
                <a:gd name="connsiteX1" fmla="*/ 13811 w 45624"/>
                <a:gd name="connsiteY1" fmla="*/ 289027 h 289026"/>
                <a:gd name="connsiteX2" fmla="*/ 13811 w 45624"/>
                <a:gd name="connsiteY2" fmla="*/ 115262 h 289026"/>
                <a:gd name="connsiteX3" fmla="*/ 31109 w 45624"/>
                <a:gd name="connsiteY3" fmla="*/ 289027 h 289026"/>
                <a:gd name="connsiteX4" fmla="*/ 45625 w 45624"/>
                <a:gd name="connsiteY4" fmla="*/ 289027 h 289026"/>
                <a:gd name="connsiteX5" fmla="*/ 45625 w 45624"/>
                <a:gd name="connsiteY5" fmla="*/ 0 h 289026"/>
                <a:gd name="connsiteX6" fmla="*/ 31109 w 45624"/>
                <a:gd name="connsiteY6" fmla="*/ 0 h 289026"/>
                <a:gd name="connsiteX7" fmla="*/ 31109 w 45624"/>
                <a:gd name="connsiteY7" fmla="*/ 154476 h 289026"/>
                <a:gd name="connsiteX8" fmla="*/ 13811 w 45624"/>
                <a:gd name="connsiteY8" fmla="*/ 0 h 289026"/>
                <a:gd name="connsiteX9" fmla="*/ 0 w 45624"/>
                <a:gd name="connsiteY9" fmla="*/ 0 h 28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624" h="289026">
                  <a:moveTo>
                    <a:pt x="0" y="289027"/>
                  </a:moveTo>
                  <a:lnTo>
                    <a:pt x="13811" y="289027"/>
                  </a:lnTo>
                  <a:lnTo>
                    <a:pt x="13811" y="115262"/>
                  </a:lnTo>
                  <a:lnTo>
                    <a:pt x="31109" y="289027"/>
                  </a:lnTo>
                  <a:lnTo>
                    <a:pt x="45625" y="289027"/>
                  </a:lnTo>
                  <a:lnTo>
                    <a:pt x="45625" y="0"/>
                  </a:lnTo>
                  <a:lnTo>
                    <a:pt x="31109" y="0"/>
                  </a:lnTo>
                  <a:lnTo>
                    <a:pt x="31109" y="154476"/>
                  </a:lnTo>
                  <a:lnTo>
                    <a:pt x="1381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6B02465-D666-4E29-B72E-A566B9FCD4E3}"/>
                </a:ext>
              </a:extLst>
            </p:cNvPr>
            <p:cNvSpPr/>
            <p:nvPr/>
          </p:nvSpPr>
          <p:spPr>
            <a:xfrm>
              <a:off x="727922" y="2748133"/>
              <a:ext cx="44253" cy="289026"/>
            </a:xfrm>
            <a:custGeom>
              <a:avLst/>
              <a:gdLst>
                <a:gd name="connsiteX0" fmla="*/ 0 w 44253"/>
                <a:gd name="connsiteY0" fmla="*/ 289027 h 289026"/>
                <a:gd name="connsiteX1" fmla="*/ 44253 w 44253"/>
                <a:gd name="connsiteY1" fmla="*/ 289027 h 289026"/>
                <a:gd name="connsiteX2" fmla="*/ 44253 w 44253"/>
                <a:gd name="connsiteY2" fmla="*/ 273815 h 289026"/>
                <a:gd name="connsiteX3" fmla="*/ 19355 w 44253"/>
                <a:gd name="connsiteY3" fmla="*/ 273815 h 289026"/>
                <a:gd name="connsiteX4" fmla="*/ 19355 w 44253"/>
                <a:gd name="connsiteY4" fmla="*/ 143132 h 289026"/>
                <a:gd name="connsiteX5" fmla="*/ 38024 w 44253"/>
                <a:gd name="connsiteY5" fmla="*/ 143132 h 289026"/>
                <a:gd name="connsiteX6" fmla="*/ 38024 w 44253"/>
                <a:gd name="connsiteY6" fmla="*/ 127235 h 289026"/>
                <a:gd name="connsiteX7" fmla="*/ 19355 w 44253"/>
                <a:gd name="connsiteY7" fmla="*/ 127235 h 289026"/>
                <a:gd name="connsiteX8" fmla="*/ 19355 w 44253"/>
                <a:gd name="connsiteY8" fmla="*/ 14526 h 289026"/>
                <a:gd name="connsiteX9" fmla="*/ 38024 w 44253"/>
                <a:gd name="connsiteY9" fmla="*/ 14526 h 289026"/>
                <a:gd name="connsiteX10" fmla="*/ 38024 w 44253"/>
                <a:gd name="connsiteY10" fmla="*/ 0 h 289026"/>
                <a:gd name="connsiteX11" fmla="*/ 0 w 44253"/>
                <a:gd name="connsiteY11" fmla="*/ 0 h 28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253" h="289026">
                  <a:moveTo>
                    <a:pt x="0" y="289027"/>
                  </a:moveTo>
                  <a:lnTo>
                    <a:pt x="44253" y="289027"/>
                  </a:lnTo>
                  <a:lnTo>
                    <a:pt x="44253" y="273815"/>
                  </a:lnTo>
                  <a:lnTo>
                    <a:pt x="19355" y="273815"/>
                  </a:lnTo>
                  <a:lnTo>
                    <a:pt x="19355" y="143132"/>
                  </a:lnTo>
                  <a:lnTo>
                    <a:pt x="38024" y="143132"/>
                  </a:lnTo>
                  <a:lnTo>
                    <a:pt x="38024" y="127235"/>
                  </a:lnTo>
                  <a:lnTo>
                    <a:pt x="19355" y="127235"/>
                  </a:lnTo>
                  <a:lnTo>
                    <a:pt x="19355" y="14526"/>
                  </a:lnTo>
                  <a:lnTo>
                    <a:pt x="38024" y="14526"/>
                  </a:lnTo>
                  <a:lnTo>
                    <a:pt x="3802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9E2ED91-5784-4F9A-9DD4-A2BFD894EF38}"/>
                </a:ext>
              </a:extLst>
            </p:cNvPr>
            <p:cNvSpPr/>
            <p:nvPr/>
          </p:nvSpPr>
          <p:spPr>
            <a:xfrm>
              <a:off x="937441" y="2748133"/>
              <a:ext cx="44931" cy="289026"/>
            </a:xfrm>
            <a:custGeom>
              <a:avLst/>
              <a:gdLst>
                <a:gd name="connsiteX0" fmla="*/ 44932 w 44931"/>
                <a:gd name="connsiteY0" fmla="*/ 85744 h 289026"/>
                <a:gd name="connsiteX1" fmla="*/ 44932 w 44931"/>
                <a:gd name="connsiteY1" fmla="*/ 20745 h 289026"/>
                <a:gd name="connsiteX2" fmla="*/ 22120 w 44931"/>
                <a:gd name="connsiteY2" fmla="*/ 0 h 289026"/>
                <a:gd name="connsiteX3" fmla="*/ 2 w 44931"/>
                <a:gd name="connsiteY3" fmla="*/ 20745 h 289026"/>
                <a:gd name="connsiteX4" fmla="*/ 2 w 44931"/>
                <a:gd name="connsiteY4" fmla="*/ 268291 h 289026"/>
                <a:gd name="connsiteX5" fmla="*/ 22120 w 44931"/>
                <a:gd name="connsiteY5" fmla="*/ 289027 h 289026"/>
                <a:gd name="connsiteX6" fmla="*/ 44932 w 44931"/>
                <a:gd name="connsiteY6" fmla="*/ 268291 h 289026"/>
                <a:gd name="connsiteX7" fmla="*/ 44932 w 44931"/>
                <a:gd name="connsiteY7" fmla="*/ 195682 h 289026"/>
                <a:gd name="connsiteX8" fmla="*/ 27654 w 44931"/>
                <a:gd name="connsiteY8" fmla="*/ 195682 h 289026"/>
                <a:gd name="connsiteX9" fmla="*/ 27654 w 44931"/>
                <a:gd name="connsiteY9" fmla="*/ 268291 h 289026"/>
                <a:gd name="connsiteX10" fmla="*/ 22120 w 44931"/>
                <a:gd name="connsiteY10" fmla="*/ 273815 h 289026"/>
                <a:gd name="connsiteX11" fmla="*/ 15890 w 44931"/>
                <a:gd name="connsiteY11" fmla="*/ 268291 h 289026"/>
                <a:gd name="connsiteX12" fmla="*/ 15890 w 44931"/>
                <a:gd name="connsiteY12" fmla="*/ 20745 h 289026"/>
                <a:gd name="connsiteX13" fmla="*/ 22120 w 44931"/>
                <a:gd name="connsiteY13" fmla="*/ 14516 h 289026"/>
                <a:gd name="connsiteX14" fmla="*/ 27654 w 44931"/>
                <a:gd name="connsiteY14" fmla="*/ 20745 h 289026"/>
                <a:gd name="connsiteX15" fmla="*/ 27654 w 44931"/>
                <a:gd name="connsiteY15" fmla="*/ 85744 h 289026"/>
                <a:gd name="connsiteX16" fmla="*/ 44932 w 44931"/>
                <a:gd name="connsiteY16" fmla="*/ 85744 h 28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931" h="289026">
                  <a:moveTo>
                    <a:pt x="44932" y="85744"/>
                  </a:moveTo>
                  <a:lnTo>
                    <a:pt x="44932" y="20745"/>
                  </a:lnTo>
                  <a:cubicBezTo>
                    <a:pt x="44932" y="20745"/>
                    <a:pt x="44246" y="0"/>
                    <a:pt x="22120" y="0"/>
                  </a:cubicBezTo>
                  <a:cubicBezTo>
                    <a:pt x="2" y="0"/>
                    <a:pt x="2" y="20745"/>
                    <a:pt x="2" y="20745"/>
                  </a:cubicBezTo>
                  <a:lnTo>
                    <a:pt x="2" y="268291"/>
                  </a:lnTo>
                  <a:cubicBezTo>
                    <a:pt x="2" y="268291"/>
                    <a:pt x="-712" y="289027"/>
                    <a:pt x="22120" y="289027"/>
                  </a:cubicBezTo>
                  <a:cubicBezTo>
                    <a:pt x="44932" y="289027"/>
                    <a:pt x="44932" y="268291"/>
                    <a:pt x="44932" y="268291"/>
                  </a:cubicBezTo>
                  <a:lnTo>
                    <a:pt x="44932" y="195682"/>
                  </a:lnTo>
                  <a:lnTo>
                    <a:pt x="27654" y="195682"/>
                  </a:lnTo>
                  <a:lnTo>
                    <a:pt x="27654" y="268291"/>
                  </a:lnTo>
                  <a:cubicBezTo>
                    <a:pt x="27654" y="268291"/>
                    <a:pt x="27654" y="273815"/>
                    <a:pt x="22120" y="273815"/>
                  </a:cubicBezTo>
                  <a:cubicBezTo>
                    <a:pt x="16938" y="273815"/>
                    <a:pt x="15890" y="268291"/>
                    <a:pt x="15890" y="268291"/>
                  </a:cubicBezTo>
                  <a:lnTo>
                    <a:pt x="15890" y="20745"/>
                  </a:lnTo>
                  <a:cubicBezTo>
                    <a:pt x="15890" y="20745"/>
                    <a:pt x="15890" y="14516"/>
                    <a:pt x="22120" y="14516"/>
                  </a:cubicBezTo>
                  <a:cubicBezTo>
                    <a:pt x="27654" y="14516"/>
                    <a:pt x="27654" y="20745"/>
                    <a:pt x="27654" y="20745"/>
                  </a:cubicBezTo>
                  <a:lnTo>
                    <a:pt x="27654" y="85744"/>
                  </a:lnTo>
                  <a:lnTo>
                    <a:pt x="44932" y="857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AE4DE7D-F0D4-4F96-8F06-7BE20EE8EFBE}"/>
                </a:ext>
              </a:extLst>
            </p:cNvPr>
            <p:cNvSpPr/>
            <p:nvPr/>
          </p:nvSpPr>
          <p:spPr>
            <a:xfrm>
              <a:off x="1045305" y="2748133"/>
              <a:ext cx="47029" cy="289026"/>
            </a:xfrm>
            <a:custGeom>
              <a:avLst/>
              <a:gdLst>
                <a:gd name="connsiteX0" fmla="*/ 30423 w 47029"/>
                <a:gd name="connsiteY0" fmla="*/ 268291 h 289026"/>
                <a:gd name="connsiteX1" fmla="*/ 24194 w 47029"/>
                <a:gd name="connsiteY1" fmla="*/ 273825 h 289026"/>
                <a:gd name="connsiteX2" fmla="*/ 17288 w 47029"/>
                <a:gd name="connsiteY2" fmla="*/ 268291 h 289026"/>
                <a:gd name="connsiteX3" fmla="*/ 17288 w 47029"/>
                <a:gd name="connsiteY3" fmla="*/ 20755 h 289026"/>
                <a:gd name="connsiteX4" fmla="*/ 23489 w 47029"/>
                <a:gd name="connsiteY4" fmla="*/ 14526 h 289026"/>
                <a:gd name="connsiteX5" fmla="*/ 30423 w 47029"/>
                <a:gd name="connsiteY5" fmla="*/ 20755 h 289026"/>
                <a:gd name="connsiteX6" fmla="*/ 30423 w 47029"/>
                <a:gd name="connsiteY6" fmla="*/ 268291 h 289026"/>
                <a:gd name="connsiteX7" fmla="*/ 47015 w 47029"/>
                <a:gd name="connsiteY7" fmla="*/ 20755 h 289026"/>
                <a:gd name="connsiteX8" fmla="*/ 24184 w 47029"/>
                <a:gd name="connsiteY8" fmla="*/ 0 h 289026"/>
                <a:gd name="connsiteX9" fmla="*/ 0 w 47029"/>
                <a:gd name="connsiteY9" fmla="*/ 20755 h 289026"/>
                <a:gd name="connsiteX10" fmla="*/ 0 w 47029"/>
                <a:gd name="connsiteY10" fmla="*/ 268291 h 289026"/>
                <a:gd name="connsiteX11" fmla="*/ 22812 w 47029"/>
                <a:gd name="connsiteY11" fmla="*/ 289027 h 289026"/>
                <a:gd name="connsiteX12" fmla="*/ 47015 w 47029"/>
                <a:gd name="connsiteY12" fmla="*/ 268291 h 289026"/>
                <a:gd name="connsiteX13" fmla="*/ 47015 w 47029"/>
                <a:gd name="connsiteY13" fmla="*/ 20755 h 28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029" h="289026">
                  <a:moveTo>
                    <a:pt x="30423" y="268291"/>
                  </a:moveTo>
                  <a:cubicBezTo>
                    <a:pt x="30423" y="268291"/>
                    <a:pt x="31099" y="273825"/>
                    <a:pt x="24194" y="273825"/>
                  </a:cubicBezTo>
                  <a:cubicBezTo>
                    <a:pt x="17288" y="273825"/>
                    <a:pt x="17288" y="268291"/>
                    <a:pt x="17288" y="268291"/>
                  </a:cubicBezTo>
                  <a:lnTo>
                    <a:pt x="17288" y="20755"/>
                  </a:lnTo>
                  <a:cubicBezTo>
                    <a:pt x="17288" y="20755"/>
                    <a:pt x="17288" y="14526"/>
                    <a:pt x="23489" y="14526"/>
                  </a:cubicBezTo>
                  <a:cubicBezTo>
                    <a:pt x="30423" y="14526"/>
                    <a:pt x="30423" y="20755"/>
                    <a:pt x="30423" y="20755"/>
                  </a:cubicBezTo>
                  <a:lnTo>
                    <a:pt x="30423" y="268291"/>
                  </a:lnTo>
                  <a:close/>
                  <a:moveTo>
                    <a:pt x="47015" y="20755"/>
                  </a:moveTo>
                  <a:cubicBezTo>
                    <a:pt x="47015" y="20755"/>
                    <a:pt x="48387" y="0"/>
                    <a:pt x="24184" y="0"/>
                  </a:cubicBezTo>
                  <a:cubicBezTo>
                    <a:pt x="0" y="0"/>
                    <a:pt x="0" y="20755"/>
                    <a:pt x="0" y="20755"/>
                  </a:cubicBezTo>
                  <a:lnTo>
                    <a:pt x="0" y="268291"/>
                  </a:lnTo>
                  <a:cubicBezTo>
                    <a:pt x="0" y="268291"/>
                    <a:pt x="0" y="289027"/>
                    <a:pt x="22812" y="289027"/>
                  </a:cubicBezTo>
                  <a:cubicBezTo>
                    <a:pt x="47015" y="289027"/>
                    <a:pt x="47015" y="268291"/>
                    <a:pt x="47015" y="268291"/>
                  </a:cubicBezTo>
                  <a:lnTo>
                    <a:pt x="47015" y="207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7444CC-3E79-4517-AF96-A1E0E293B0CB}"/>
                </a:ext>
              </a:extLst>
            </p:cNvPr>
            <p:cNvSpPr/>
            <p:nvPr/>
          </p:nvSpPr>
          <p:spPr>
            <a:xfrm>
              <a:off x="828866" y="2748116"/>
              <a:ext cx="44943" cy="289042"/>
            </a:xfrm>
            <a:custGeom>
              <a:avLst/>
              <a:gdLst>
                <a:gd name="connsiteX0" fmla="*/ 26987 w 44943"/>
                <a:gd name="connsiteY0" fmla="*/ 268307 h 289042"/>
                <a:gd name="connsiteX1" fmla="*/ 22472 w 44943"/>
                <a:gd name="connsiteY1" fmla="*/ 273479 h 289042"/>
                <a:gd name="connsiteX2" fmla="*/ 17976 w 44943"/>
                <a:gd name="connsiteY2" fmla="*/ 268307 h 289042"/>
                <a:gd name="connsiteX3" fmla="*/ 17976 w 44943"/>
                <a:gd name="connsiteY3" fmla="*/ 195707 h 289042"/>
                <a:gd name="connsiteX4" fmla="*/ 2 w 44943"/>
                <a:gd name="connsiteY4" fmla="*/ 195707 h 289042"/>
                <a:gd name="connsiteX5" fmla="*/ 2 w 44943"/>
                <a:gd name="connsiteY5" fmla="*/ 268307 h 289042"/>
                <a:gd name="connsiteX6" fmla="*/ 22119 w 44943"/>
                <a:gd name="connsiteY6" fmla="*/ 289043 h 289042"/>
                <a:gd name="connsiteX7" fmla="*/ 44941 w 44943"/>
                <a:gd name="connsiteY7" fmla="*/ 268307 h 289042"/>
                <a:gd name="connsiteX8" fmla="*/ 44922 w 44943"/>
                <a:gd name="connsiteY8" fmla="*/ 205775 h 289042"/>
                <a:gd name="connsiteX9" fmla="*/ 17966 w 44943"/>
                <a:gd name="connsiteY9" fmla="*/ 85789 h 289042"/>
                <a:gd name="connsiteX10" fmla="*/ 17966 w 44943"/>
                <a:gd name="connsiteY10" fmla="*/ 20771 h 289042"/>
                <a:gd name="connsiteX11" fmla="*/ 22110 w 44943"/>
                <a:gd name="connsiteY11" fmla="*/ 14542 h 289042"/>
                <a:gd name="connsiteX12" fmla="*/ 26967 w 44943"/>
                <a:gd name="connsiteY12" fmla="*/ 20771 h 289042"/>
                <a:gd name="connsiteX13" fmla="*/ 26967 w 44943"/>
                <a:gd name="connsiteY13" fmla="*/ 85760 h 289042"/>
                <a:gd name="connsiteX14" fmla="*/ 44941 w 44943"/>
                <a:gd name="connsiteY14" fmla="*/ 85760 h 289042"/>
                <a:gd name="connsiteX15" fmla="*/ 44941 w 44943"/>
                <a:gd name="connsiteY15" fmla="*/ 20771 h 289042"/>
                <a:gd name="connsiteX16" fmla="*/ 22815 w 44943"/>
                <a:gd name="connsiteY16" fmla="*/ 16 h 289042"/>
                <a:gd name="connsiteX17" fmla="*/ 2 w 44943"/>
                <a:gd name="connsiteY17" fmla="*/ 20771 h 289042"/>
                <a:gd name="connsiteX18" fmla="*/ 2 w 44943"/>
                <a:gd name="connsiteY18" fmla="*/ 76083 h 289042"/>
                <a:gd name="connsiteX19" fmla="*/ 26977 w 44943"/>
                <a:gd name="connsiteY19" fmla="*/ 201575 h 289042"/>
                <a:gd name="connsiteX20" fmla="*/ 26977 w 44943"/>
                <a:gd name="connsiteY20" fmla="*/ 268307 h 289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4943" h="289042">
                  <a:moveTo>
                    <a:pt x="26987" y="268307"/>
                  </a:moveTo>
                  <a:cubicBezTo>
                    <a:pt x="26987" y="268307"/>
                    <a:pt x="26987" y="273841"/>
                    <a:pt x="22472" y="273479"/>
                  </a:cubicBezTo>
                  <a:cubicBezTo>
                    <a:pt x="17976" y="273145"/>
                    <a:pt x="17976" y="268307"/>
                    <a:pt x="17976" y="268307"/>
                  </a:cubicBezTo>
                  <a:lnTo>
                    <a:pt x="17976" y="195707"/>
                  </a:lnTo>
                  <a:lnTo>
                    <a:pt x="2" y="195707"/>
                  </a:lnTo>
                  <a:lnTo>
                    <a:pt x="2" y="268307"/>
                  </a:lnTo>
                  <a:cubicBezTo>
                    <a:pt x="2" y="268307"/>
                    <a:pt x="-684" y="289043"/>
                    <a:pt x="22119" y="289043"/>
                  </a:cubicBezTo>
                  <a:cubicBezTo>
                    <a:pt x="44941" y="289043"/>
                    <a:pt x="44941" y="268307"/>
                    <a:pt x="44941" y="268307"/>
                  </a:cubicBezTo>
                  <a:cubicBezTo>
                    <a:pt x="44941" y="268307"/>
                    <a:pt x="44941" y="219901"/>
                    <a:pt x="44922" y="205775"/>
                  </a:cubicBezTo>
                  <a:cubicBezTo>
                    <a:pt x="44865" y="171847"/>
                    <a:pt x="17966" y="107191"/>
                    <a:pt x="17966" y="85789"/>
                  </a:cubicBezTo>
                  <a:lnTo>
                    <a:pt x="17966" y="20771"/>
                  </a:lnTo>
                  <a:cubicBezTo>
                    <a:pt x="17966" y="20771"/>
                    <a:pt x="17271" y="14542"/>
                    <a:pt x="22110" y="14542"/>
                  </a:cubicBezTo>
                  <a:cubicBezTo>
                    <a:pt x="26967" y="14542"/>
                    <a:pt x="26967" y="20771"/>
                    <a:pt x="26967" y="20771"/>
                  </a:cubicBezTo>
                  <a:lnTo>
                    <a:pt x="26967" y="85760"/>
                  </a:lnTo>
                  <a:lnTo>
                    <a:pt x="44941" y="85760"/>
                  </a:lnTo>
                  <a:lnTo>
                    <a:pt x="44941" y="20771"/>
                  </a:lnTo>
                  <a:cubicBezTo>
                    <a:pt x="44941" y="20771"/>
                    <a:pt x="45627" y="-670"/>
                    <a:pt x="22815" y="16"/>
                  </a:cubicBezTo>
                  <a:cubicBezTo>
                    <a:pt x="2" y="711"/>
                    <a:pt x="2" y="20771"/>
                    <a:pt x="2" y="20771"/>
                  </a:cubicBezTo>
                  <a:lnTo>
                    <a:pt x="2" y="76083"/>
                  </a:lnTo>
                  <a:cubicBezTo>
                    <a:pt x="2" y="112383"/>
                    <a:pt x="26977" y="173571"/>
                    <a:pt x="26977" y="201575"/>
                  </a:cubicBezTo>
                  <a:lnTo>
                    <a:pt x="26977" y="26830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319D7A4-D8D7-4BEB-9FDC-4579E27A44F7}"/>
                </a:ext>
              </a:extLst>
            </p:cNvPr>
            <p:cNvSpPr/>
            <p:nvPr/>
          </p:nvSpPr>
          <p:spPr>
            <a:xfrm>
              <a:off x="531117" y="3295925"/>
              <a:ext cx="674931" cy="76285"/>
            </a:xfrm>
            <a:custGeom>
              <a:avLst/>
              <a:gdLst>
                <a:gd name="connsiteX0" fmla="*/ 49063 w 674931"/>
                <a:gd name="connsiteY0" fmla="*/ 43301 h 76285"/>
                <a:gd name="connsiteX1" fmla="*/ 44406 w 674931"/>
                <a:gd name="connsiteY1" fmla="*/ 62379 h 76285"/>
                <a:gd name="connsiteX2" fmla="*/ 28804 w 674931"/>
                <a:gd name="connsiteY2" fmla="*/ 67342 h 76285"/>
                <a:gd name="connsiteX3" fmla="*/ 17983 w 674931"/>
                <a:gd name="connsiteY3" fmla="*/ 64827 h 76285"/>
                <a:gd name="connsiteX4" fmla="*/ 11744 w 674931"/>
                <a:gd name="connsiteY4" fmla="*/ 57693 h 76285"/>
                <a:gd name="connsiteX5" fmla="*/ 9925 w 674931"/>
                <a:gd name="connsiteY5" fmla="*/ 43291 h 76285"/>
                <a:gd name="connsiteX6" fmla="*/ 9925 w 674931"/>
                <a:gd name="connsiteY6" fmla="*/ 10 h 76285"/>
                <a:gd name="connsiteX7" fmla="*/ 0 w 674931"/>
                <a:gd name="connsiteY7" fmla="*/ 10 h 76285"/>
                <a:gd name="connsiteX8" fmla="*/ 0 w 674931"/>
                <a:gd name="connsiteY8" fmla="*/ 43339 h 76285"/>
                <a:gd name="connsiteX9" fmla="*/ 2867 w 674931"/>
                <a:gd name="connsiteY9" fmla="*/ 62141 h 76285"/>
                <a:gd name="connsiteX10" fmla="*/ 12440 w 674931"/>
                <a:gd name="connsiteY10" fmla="*/ 72657 h 76285"/>
                <a:gd name="connsiteX11" fmla="*/ 29680 w 674931"/>
                <a:gd name="connsiteY11" fmla="*/ 76286 h 76285"/>
                <a:gd name="connsiteX12" fmla="*/ 47206 w 674931"/>
                <a:gd name="connsiteY12" fmla="*/ 72114 h 76285"/>
                <a:gd name="connsiteX13" fmla="*/ 56445 w 674931"/>
                <a:gd name="connsiteY13" fmla="*/ 61293 h 76285"/>
                <a:gd name="connsiteX14" fmla="*/ 59007 w 674931"/>
                <a:gd name="connsiteY14" fmla="*/ 43329 h 76285"/>
                <a:gd name="connsiteX15" fmla="*/ 59007 w 674931"/>
                <a:gd name="connsiteY15" fmla="*/ 0 h 76285"/>
                <a:gd name="connsiteX16" fmla="*/ 49082 w 674931"/>
                <a:gd name="connsiteY16" fmla="*/ 0 h 76285"/>
                <a:gd name="connsiteX17" fmla="*/ 49082 w 674931"/>
                <a:gd name="connsiteY17" fmla="*/ 43301 h 76285"/>
                <a:gd name="connsiteX18" fmla="*/ 49063 w 674931"/>
                <a:gd name="connsiteY18" fmla="*/ 43301 h 76285"/>
                <a:gd name="connsiteX19" fmla="*/ 83544 w 674931"/>
                <a:gd name="connsiteY19" fmla="*/ 75019 h 76285"/>
                <a:gd name="connsiteX20" fmla="*/ 83544 w 674931"/>
                <a:gd name="connsiteY20" fmla="*/ 45349 h 76285"/>
                <a:gd name="connsiteX21" fmla="*/ 87811 w 674931"/>
                <a:gd name="connsiteY21" fmla="*/ 31175 h 76285"/>
                <a:gd name="connsiteX22" fmla="*/ 97965 w 674931"/>
                <a:gd name="connsiteY22" fmla="*/ 27442 h 76285"/>
                <a:gd name="connsiteX23" fmla="*/ 104384 w 674931"/>
                <a:gd name="connsiteY23" fmla="*/ 29099 h 76285"/>
                <a:gd name="connsiteX24" fmla="*/ 108194 w 674931"/>
                <a:gd name="connsiteY24" fmla="*/ 33557 h 76285"/>
                <a:gd name="connsiteX25" fmla="*/ 109261 w 674931"/>
                <a:gd name="connsiteY25" fmla="*/ 41977 h 76285"/>
                <a:gd name="connsiteX26" fmla="*/ 109261 w 674931"/>
                <a:gd name="connsiteY26" fmla="*/ 75028 h 76285"/>
                <a:gd name="connsiteX27" fmla="*/ 118472 w 674931"/>
                <a:gd name="connsiteY27" fmla="*/ 75028 h 76285"/>
                <a:gd name="connsiteX28" fmla="*/ 118472 w 674931"/>
                <a:gd name="connsiteY28" fmla="*/ 41615 h 76285"/>
                <a:gd name="connsiteX29" fmla="*/ 117958 w 674931"/>
                <a:gd name="connsiteY29" fmla="*/ 32671 h 76285"/>
                <a:gd name="connsiteX30" fmla="*/ 115091 w 674931"/>
                <a:gd name="connsiteY30" fmla="*/ 25860 h 76285"/>
                <a:gd name="connsiteX31" fmla="*/ 108928 w 674931"/>
                <a:gd name="connsiteY31" fmla="*/ 21231 h 76285"/>
                <a:gd name="connsiteX32" fmla="*/ 99898 w 674931"/>
                <a:gd name="connsiteY32" fmla="*/ 19469 h 76285"/>
                <a:gd name="connsiteX33" fmla="*/ 82610 w 674931"/>
                <a:gd name="connsiteY33" fmla="*/ 28413 h 76285"/>
                <a:gd name="connsiteX34" fmla="*/ 82610 w 674931"/>
                <a:gd name="connsiteY34" fmla="*/ 20688 h 76285"/>
                <a:gd name="connsiteX35" fmla="*/ 74324 w 674931"/>
                <a:gd name="connsiteY35" fmla="*/ 20688 h 76285"/>
                <a:gd name="connsiteX36" fmla="*/ 74324 w 674931"/>
                <a:gd name="connsiteY36" fmla="*/ 75019 h 76285"/>
                <a:gd name="connsiteX37" fmla="*/ 83544 w 674931"/>
                <a:gd name="connsiteY37" fmla="*/ 75019 h 76285"/>
                <a:gd name="connsiteX38" fmla="*/ 83544 w 674931"/>
                <a:gd name="connsiteY38" fmla="*/ 75019 h 76285"/>
                <a:gd name="connsiteX39" fmla="*/ 141865 w 674931"/>
                <a:gd name="connsiteY39" fmla="*/ 10601 h 76285"/>
                <a:gd name="connsiteX40" fmla="*/ 141865 w 674931"/>
                <a:gd name="connsiteY40" fmla="*/ 19 h 76285"/>
                <a:gd name="connsiteX41" fmla="*/ 132655 w 674931"/>
                <a:gd name="connsiteY41" fmla="*/ 19 h 76285"/>
                <a:gd name="connsiteX42" fmla="*/ 132655 w 674931"/>
                <a:gd name="connsiteY42" fmla="*/ 10601 h 76285"/>
                <a:gd name="connsiteX43" fmla="*/ 141865 w 674931"/>
                <a:gd name="connsiteY43" fmla="*/ 10601 h 76285"/>
                <a:gd name="connsiteX44" fmla="*/ 141865 w 674931"/>
                <a:gd name="connsiteY44" fmla="*/ 10601 h 76285"/>
                <a:gd name="connsiteX45" fmla="*/ 141865 w 674931"/>
                <a:gd name="connsiteY45" fmla="*/ 75019 h 76285"/>
                <a:gd name="connsiteX46" fmla="*/ 141865 w 674931"/>
                <a:gd name="connsiteY46" fmla="*/ 20688 h 76285"/>
                <a:gd name="connsiteX47" fmla="*/ 132655 w 674931"/>
                <a:gd name="connsiteY47" fmla="*/ 20688 h 76285"/>
                <a:gd name="connsiteX48" fmla="*/ 132655 w 674931"/>
                <a:gd name="connsiteY48" fmla="*/ 75019 h 76285"/>
                <a:gd name="connsiteX49" fmla="*/ 141865 w 674931"/>
                <a:gd name="connsiteY49" fmla="*/ 75019 h 76285"/>
                <a:gd name="connsiteX50" fmla="*/ 141865 w 674931"/>
                <a:gd name="connsiteY50" fmla="*/ 75019 h 76285"/>
                <a:gd name="connsiteX51" fmla="*/ 171945 w 674931"/>
                <a:gd name="connsiteY51" fmla="*/ 67142 h 76285"/>
                <a:gd name="connsiteX52" fmla="*/ 168802 w 674931"/>
                <a:gd name="connsiteY52" fmla="*/ 66475 h 76285"/>
                <a:gd name="connsiteX53" fmla="*/ 167211 w 674931"/>
                <a:gd name="connsiteY53" fmla="*/ 64684 h 76285"/>
                <a:gd name="connsiteX54" fmla="*/ 166726 w 674931"/>
                <a:gd name="connsiteY54" fmla="*/ 59617 h 76285"/>
                <a:gd name="connsiteX55" fmla="*/ 166726 w 674931"/>
                <a:gd name="connsiteY55" fmla="*/ 27851 h 76285"/>
                <a:gd name="connsiteX56" fmla="*/ 175984 w 674931"/>
                <a:gd name="connsiteY56" fmla="*/ 27851 h 76285"/>
                <a:gd name="connsiteX57" fmla="*/ 175984 w 674931"/>
                <a:gd name="connsiteY57" fmla="*/ 20688 h 76285"/>
                <a:gd name="connsiteX58" fmla="*/ 166726 w 674931"/>
                <a:gd name="connsiteY58" fmla="*/ 20688 h 76285"/>
                <a:gd name="connsiteX59" fmla="*/ 166726 w 674931"/>
                <a:gd name="connsiteY59" fmla="*/ 1705 h 76285"/>
                <a:gd name="connsiteX60" fmla="*/ 157563 w 674931"/>
                <a:gd name="connsiteY60" fmla="*/ 7230 h 76285"/>
                <a:gd name="connsiteX61" fmla="*/ 157563 w 674931"/>
                <a:gd name="connsiteY61" fmla="*/ 20688 h 76285"/>
                <a:gd name="connsiteX62" fmla="*/ 150809 w 674931"/>
                <a:gd name="connsiteY62" fmla="*/ 20688 h 76285"/>
                <a:gd name="connsiteX63" fmla="*/ 150809 w 674931"/>
                <a:gd name="connsiteY63" fmla="*/ 27851 h 76285"/>
                <a:gd name="connsiteX64" fmla="*/ 157563 w 674931"/>
                <a:gd name="connsiteY64" fmla="*/ 27851 h 76285"/>
                <a:gd name="connsiteX65" fmla="*/ 157563 w 674931"/>
                <a:gd name="connsiteY65" fmla="*/ 59103 h 76285"/>
                <a:gd name="connsiteX66" fmla="*/ 158687 w 674931"/>
                <a:gd name="connsiteY66" fmla="*/ 69980 h 76285"/>
                <a:gd name="connsiteX67" fmla="*/ 162573 w 674931"/>
                <a:gd name="connsiteY67" fmla="*/ 74143 h 76285"/>
                <a:gd name="connsiteX68" fmla="*/ 170345 w 674931"/>
                <a:gd name="connsiteY68" fmla="*/ 75733 h 76285"/>
                <a:gd name="connsiteX69" fmla="*/ 177298 w 674931"/>
                <a:gd name="connsiteY69" fmla="*/ 74914 h 76285"/>
                <a:gd name="connsiteX70" fmla="*/ 175965 w 674931"/>
                <a:gd name="connsiteY70" fmla="*/ 66780 h 76285"/>
                <a:gd name="connsiteX71" fmla="*/ 171945 w 674931"/>
                <a:gd name="connsiteY71" fmla="*/ 67142 h 76285"/>
                <a:gd name="connsiteX72" fmla="*/ 171945 w 674931"/>
                <a:gd name="connsiteY72" fmla="*/ 67142 h 76285"/>
                <a:gd name="connsiteX73" fmla="*/ 171945 w 674931"/>
                <a:gd name="connsiteY73" fmla="*/ 67142 h 76285"/>
                <a:gd name="connsiteX74" fmla="*/ 216503 w 674931"/>
                <a:gd name="connsiteY74" fmla="*/ 66018 h 76285"/>
                <a:gd name="connsiteX75" fmla="*/ 207864 w 674931"/>
                <a:gd name="connsiteY75" fmla="*/ 68675 h 76285"/>
                <a:gd name="connsiteX76" fmla="*/ 196510 w 674931"/>
                <a:gd name="connsiteY76" fmla="*/ 63913 h 76285"/>
                <a:gd name="connsiteX77" fmla="*/ 191443 w 674931"/>
                <a:gd name="connsiteY77" fmla="*/ 50206 h 76285"/>
                <a:gd name="connsiteX78" fmla="*/ 231962 w 674931"/>
                <a:gd name="connsiteY78" fmla="*/ 50206 h 76285"/>
                <a:gd name="connsiteX79" fmla="*/ 232019 w 674931"/>
                <a:gd name="connsiteY79" fmla="*/ 47749 h 76285"/>
                <a:gd name="connsiteX80" fmla="*/ 225104 w 674931"/>
                <a:gd name="connsiteY80" fmla="*/ 26880 h 76285"/>
                <a:gd name="connsiteX81" fmla="*/ 207302 w 674931"/>
                <a:gd name="connsiteY81" fmla="*/ 19469 h 76285"/>
                <a:gd name="connsiteX82" fmla="*/ 188986 w 674931"/>
                <a:gd name="connsiteY82" fmla="*/ 27042 h 76285"/>
                <a:gd name="connsiteX83" fmla="*/ 181927 w 674931"/>
                <a:gd name="connsiteY83" fmla="*/ 48320 h 76285"/>
                <a:gd name="connsiteX84" fmla="*/ 188909 w 674931"/>
                <a:gd name="connsiteY84" fmla="*/ 68904 h 76285"/>
                <a:gd name="connsiteX85" fmla="*/ 207807 w 674931"/>
                <a:gd name="connsiteY85" fmla="*/ 76248 h 76285"/>
                <a:gd name="connsiteX86" fmla="*/ 223361 w 674931"/>
                <a:gd name="connsiteY86" fmla="*/ 71647 h 76285"/>
                <a:gd name="connsiteX87" fmla="*/ 231705 w 674931"/>
                <a:gd name="connsiteY87" fmla="*/ 58703 h 76285"/>
                <a:gd name="connsiteX88" fmla="*/ 222190 w 674931"/>
                <a:gd name="connsiteY88" fmla="*/ 57531 h 76285"/>
                <a:gd name="connsiteX89" fmla="*/ 216503 w 674931"/>
                <a:gd name="connsiteY89" fmla="*/ 66018 h 76285"/>
                <a:gd name="connsiteX90" fmla="*/ 216503 w 674931"/>
                <a:gd name="connsiteY90" fmla="*/ 66018 h 76285"/>
                <a:gd name="connsiteX91" fmla="*/ 196729 w 674931"/>
                <a:gd name="connsiteY91" fmla="*/ 31271 h 76285"/>
                <a:gd name="connsiteX92" fmla="*/ 207397 w 674931"/>
                <a:gd name="connsiteY92" fmla="*/ 27032 h 76285"/>
                <a:gd name="connsiteX93" fmla="*/ 218808 w 674931"/>
                <a:gd name="connsiteY93" fmla="*/ 32356 h 76285"/>
                <a:gd name="connsiteX94" fmla="*/ 222285 w 674931"/>
                <a:gd name="connsiteY94" fmla="*/ 42634 h 76285"/>
                <a:gd name="connsiteX95" fmla="*/ 191938 w 674931"/>
                <a:gd name="connsiteY95" fmla="*/ 42634 h 76285"/>
                <a:gd name="connsiteX96" fmla="*/ 196729 w 674931"/>
                <a:gd name="connsiteY96" fmla="*/ 31271 h 76285"/>
                <a:gd name="connsiteX97" fmla="*/ 196729 w 674931"/>
                <a:gd name="connsiteY97" fmla="*/ 31271 h 76285"/>
                <a:gd name="connsiteX98" fmla="*/ 287055 w 674931"/>
                <a:gd name="connsiteY98" fmla="*/ 75019 h 76285"/>
                <a:gd name="connsiteX99" fmla="*/ 287055 w 674931"/>
                <a:gd name="connsiteY99" fmla="*/ 19 h 76285"/>
                <a:gd name="connsiteX100" fmla="*/ 277892 w 674931"/>
                <a:gd name="connsiteY100" fmla="*/ 19 h 76285"/>
                <a:gd name="connsiteX101" fmla="*/ 277892 w 674931"/>
                <a:gd name="connsiteY101" fmla="*/ 26927 h 76285"/>
                <a:gd name="connsiteX102" fmla="*/ 271653 w 674931"/>
                <a:gd name="connsiteY102" fmla="*/ 21527 h 76285"/>
                <a:gd name="connsiteX103" fmla="*/ 262909 w 674931"/>
                <a:gd name="connsiteY103" fmla="*/ 19460 h 76285"/>
                <a:gd name="connsiteX104" fmla="*/ 250784 w 674931"/>
                <a:gd name="connsiteY104" fmla="*/ 22984 h 76285"/>
                <a:gd name="connsiteX105" fmla="*/ 242649 w 674931"/>
                <a:gd name="connsiteY105" fmla="*/ 33138 h 76285"/>
                <a:gd name="connsiteX106" fmla="*/ 239935 w 674931"/>
                <a:gd name="connsiteY106" fmla="*/ 47901 h 76285"/>
                <a:gd name="connsiteX107" fmla="*/ 242926 w 674931"/>
                <a:gd name="connsiteY107" fmla="*/ 62655 h 76285"/>
                <a:gd name="connsiteX108" fmla="*/ 251365 w 674931"/>
                <a:gd name="connsiteY108" fmla="*/ 72666 h 76285"/>
                <a:gd name="connsiteX109" fmla="*/ 263319 w 674931"/>
                <a:gd name="connsiteY109" fmla="*/ 76248 h 76285"/>
                <a:gd name="connsiteX110" fmla="*/ 278511 w 674931"/>
                <a:gd name="connsiteY110" fmla="*/ 68161 h 76285"/>
                <a:gd name="connsiteX111" fmla="*/ 278511 w 674931"/>
                <a:gd name="connsiteY111" fmla="*/ 75019 h 76285"/>
                <a:gd name="connsiteX112" fmla="*/ 287055 w 674931"/>
                <a:gd name="connsiteY112" fmla="*/ 75019 h 76285"/>
                <a:gd name="connsiteX113" fmla="*/ 287055 w 674931"/>
                <a:gd name="connsiteY113" fmla="*/ 75019 h 76285"/>
                <a:gd name="connsiteX114" fmla="*/ 253517 w 674931"/>
                <a:gd name="connsiteY114" fmla="*/ 32090 h 76285"/>
                <a:gd name="connsiteX115" fmla="*/ 263766 w 674931"/>
                <a:gd name="connsiteY115" fmla="*/ 27080 h 76285"/>
                <a:gd name="connsiteX116" fmla="*/ 274358 w 674931"/>
                <a:gd name="connsiteY116" fmla="*/ 32299 h 76285"/>
                <a:gd name="connsiteX117" fmla="*/ 278654 w 674931"/>
                <a:gd name="connsiteY117" fmla="*/ 48673 h 76285"/>
                <a:gd name="connsiteX118" fmla="*/ 274434 w 674931"/>
                <a:gd name="connsiteY118" fmla="*/ 63741 h 76285"/>
                <a:gd name="connsiteX119" fmla="*/ 264176 w 674931"/>
                <a:gd name="connsiteY119" fmla="*/ 68685 h 76285"/>
                <a:gd name="connsiteX120" fmla="*/ 253794 w 674931"/>
                <a:gd name="connsiteY120" fmla="*/ 63513 h 76285"/>
                <a:gd name="connsiteX121" fmla="*/ 249393 w 674931"/>
                <a:gd name="connsiteY121" fmla="*/ 47911 h 76285"/>
                <a:gd name="connsiteX122" fmla="*/ 253517 w 674931"/>
                <a:gd name="connsiteY122" fmla="*/ 32090 h 76285"/>
                <a:gd name="connsiteX123" fmla="*/ 253517 w 674931"/>
                <a:gd name="connsiteY123" fmla="*/ 32090 h 76285"/>
                <a:gd name="connsiteX124" fmla="*/ 341224 w 674931"/>
                <a:gd name="connsiteY124" fmla="*/ 75019 h 76285"/>
                <a:gd name="connsiteX125" fmla="*/ 341224 w 674931"/>
                <a:gd name="connsiteY125" fmla="*/ 16078 h 76285"/>
                <a:gd name="connsiteX126" fmla="*/ 380619 w 674931"/>
                <a:gd name="connsiteY126" fmla="*/ 75019 h 76285"/>
                <a:gd name="connsiteX127" fmla="*/ 390801 w 674931"/>
                <a:gd name="connsiteY127" fmla="*/ 75019 h 76285"/>
                <a:gd name="connsiteX128" fmla="*/ 390801 w 674931"/>
                <a:gd name="connsiteY128" fmla="*/ 19 h 76285"/>
                <a:gd name="connsiteX129" fmla="*/ 381286 w 674931"/>
                <a:gd name="connsiteY129" fmla="*/ 19 h 76285"/>
                <a:gd name="connsiteX130" fmla="*/ 381286 w 674931"/>
                <a:gd name="connsiteY130" fmla="*/ 58903 h 76285"/>
                <a:gd name="connsiteX131" fmla="*/ 341890 w 674931"/>
                <a:gd name="connsiteY131" fmla="*/ 19 h 76285"/>
                <a:gd name="connsiteX132" fmla="*/ 331708 w 674931"/>
                <a:gd name="connsiteY132" fmla="*/ 19 h 76285"/>
                <a:gd name="connsiteX133" fmla="*/ 331708 w 674931"/>
                <a:gd name="connsiteY133" fmla="*/ 75019 h 76285"/>
                <a:gd name="connsiteX134" fmla="*/ 341224 w 674931"/>
                <a:gd name="connsiteY134" fmla="*/ 75019 h 76285"/>
                <a:gd name="connsiteX135" fmla="*/ 341224 w 674931"/>
                <a:gd name="connsiteY135" fmla="*/ 75019 h 76285"/>
                <a:gd name="connsiteX136" fmla="*/ 443598 w 674931"/>
                <a:gd name="connsiteY136" fmla="*/ 75019 h 76285"/>
                <a:gd name="connsiteX137" fmla="*/ 453219 w 674931"/>
                <a:gd name="connsiteY137" fmla="*/ 75019 h 76285"/>
                <a:gd name="connsiteX138" fmla="*/ 450885 w 674931"/>
                <a:gd name="connsiteY138" fmla="*/ 68485 h 76285"/>
                <a:gd name="connsiteX139" fmla="*/ 450294 w 674931"/>
                <a:gd name="connsiteY139" fmla="*/ 52245 h 76285"/>
                <a:gd name="connsiteX140" fmla="*/ 450294 w 674931"/>
                <a:gd name="connsiteY140" fmla="*/ 39967 h 76285"/>
                <a:gd name="connsiteX141" fmla="*/ 449837 w 674931"/>
                <a:gd name="connsiteY141" fmla="*/ 31471 h 76285"/>
                <a:gd name="connsiteX142" fmla="*/ 446970 w 674931"/>
                <a:gd name="connsiteY142" fmla="*/ 25203 h 76285"/>
                <a:gd name="connsiteX143" fmla="*/ 440569 w 674931"/>
                <a:gd name="connsiteY143" fmla="*/ 21088 h 76285"/>
                <a:gd name="connsiteX144" fmla="*/ 429263 w 674931"/>
                <a:gd name="connsiteY144" fmla="*/ 19450 h 76285"/>
                <a:gd name="connsiteX145" fmla="*/ 416928 w 674931"/>
                <a:gd name="connsiteY145" fmla="*/ 21365 h 76285"/>
                <a:gd name="connsiteX146" fmla="*/ 408794 w 674931"/>
                <a:gd name="connsiteY146" fmla="*/ 26832 h 76285"/>
                <a:gd name="connsiteX147" fmla="*/ 404746 w 674931"/>
                <a:gd name="connsiteY147" fmla="*/ 36166 h 76285"/>
                <a:gd name="connsiteX148" fmla="*/ 413747 w 674931"/>
                <a:gd name="connsiteY148" fmla="*/ 37395 h 76285"/>
                <a:gd name="connsiteX149" fmla="*/ 418319 w 674931"/>
                <a:gd name="connsiteY149" fmla="*/ 29337 h 76285"/>
                <a:gd name="connsiteX150" fmla="*/ 427920 w 674931"/>
                <a:gd name="connsiteY150" fmla="*/ 27061 h 76285"/>
                <a:gd name="connsiteX151" fmla="*/ 438407 w 674931"/>
                <a:gd name="connsiteY151" fmla="*/ 30185 h 76285"/>
                <a:gd name="connsiteX152" fmla="*/ 441017 w 674931"/>
                <a:gd name="connsiteY152" fmla="*/ 38110 h 76285"/>
                <a:gd name="connsiteX153" fmla="*/ 440960 w 674931"/>
                <a:gd name="connsiteY153" fmla="*/ 40519 h 76285"/>
                <a:gd name="connsiteX154" fmla="*/ 424539 w 674931"/>
                <a:gd name="connsiteY154" fmla="*/ 43691 h 76285"/>
                <a:gd name="connsiteX155" fmla="*/ 416357 w 674931"/>
                <a:gd name="connsiteY155" fmla="*/ 45072 h 76285"/>
                <a:gd name="connsiteX156" fmla="*/ 409727 w 674931"/>
                <a:gd name="connsiteY156" fmla="*/ 48092 h 76285"/>
                <a:gd name="connsiteX157" fmla="*/ 404974 w 674931"/>
                <a:gd name="connsiteY157" fmla="*/ 53388 h 76285"/>
                <a:gd name="connsiteX158" fmla="*/ 403165 w 674931"/>
                <a:gd name="connsiteY158" fmla="*/ 60684 h 76285"/>
                <a:gd name="connsiteX159" fmla="*/ 407975 w 674931"/>
                <a:gd name="connsiteY159" fmla="*/ 71857 h 76285"/>
                <a:gd name="connsiteX160" fmla="*/ 421729 w 674931"/>
                <a:gd name="connsiteY160" fmla="*/ 76238 h 76285"/>
                <a:gd name="connsiteX161" fmla="*/ 431883 w 674931"/>
                <a:gd name="connsiteY161" fmla="*/ 74447 h 76285"/>
                <a:gd name="connsiteX162" fmla="*/ 441731 w 674931"/>
                <a:gd name="connsiteY162" fmla="*/ 68304 h 76285"/>
                <a:gd name="connsiteX163" fmla="*/ 443598 w 674931"/>
                <a:gd name="connsiteY163" fmla="*/ 75019 h 76285"/>
                <a:gd name="connsiteX164" fmla="*/ 443598 w 674931"/>
                <a:gd name="connsiteY164" fmla="*/ 75019 h 76285"/>
                <a:gd name="connsiteX165" fmla="*/ 443598 w 674931"/>
                <a:gd name="connsiteY165" fmla="*/ 75019 h 76285"/>
                <a:gd name="connsiteX166" fmla="*/ 440988 w 674931"/>
                <a:gd name="connsiteY166" fmla="*/ 51121 h 76285"/>
                <a:gd name="connsiteX167" fmla="*/ 439512 w 674931"/>
                <a:gd name="connsiteY167" fmla="*/ 60331 h 76285"/>
                <a:gd name="connsiteX168" fmla="*/ 433416 w 674931"/>
                <a:gd name="connsiteY168" fmla="*/ 66704 h 76285"/>
                <a:gd name="connsiteX169" fmla="*/ 423958 w 674931"/>
                <a:gd name="connsiteY169" fmla="*/ 69028 h 76285"/>
                <a:gd name="connsiteX170" fmla="*/ 415804 w 674931"/>
                <a:gd name="connsiteY170" fmla="*/ 66570 h 76285"/>
                <a:gd name="connsiteX171" fmla="*/ 413014 w 674931"/>
                <a:gd name="connsiteY171" fmla="*/ 60427 h 76285"/>
                <a:gd name="connsiteX172" fmla="*/ 414290 w 674931"/>
                <a:gd name="connsiteY172" fmla="*/ 56055 h 76285"/>
                <a:gd name="connsiteX173" fmla="*/ 417928 w 674931"/>
                <a:gd name="connsiteY173" fmla="*/ 53064 h 76285"/>
                <a:gd name="connsiteX174" fmla="*/ 425958 w 674931"/>
                <a:gd name="connsiteY174" fmla="*/ 51226 h 76285"/>
                <a:gd name="connsiteX175" fmla="*/ 440998 w 674931"/>
                <a:gd name="connsiteY175" fmla="*/ 47749 h 76285"/>
                <a:gd name="connsiteX176" fmla="*/ 440998 w 674931"/>
                <a:gd name="connsiteY176" fmla="*/ 51121 h 76285"/>
                <a:gd name="connsiteX177" fmla="*/ 440988 w 674931"/>
                <a:gd name="connsiteY177" fmla="*/ 51121 h 76285"/>
                <a:gd name="connsiteX178" fmla="*/ 480641 w 674931"/>
                <a:gd name="connsiteY178" fmla="*/ 67142 h 76285"/>
                <a:gd name="connsiteX179" fmla="*/ 477488 w 674931"/>
                <a:gd name="connsiteY179" fmla="*/ 66475 h 76285"/>
                <a:gd name="connsiteX180" fmla="*/ 475907 w 674931"/>
                <a:gd name="connsiteY180" fmla="*/ 64684 h 76285"/>
                <a:gd name="connsiteX181" fmla="*/ 475421 w 674931"/>
                <a:gd name="connsiteY181" fmla="*/ 59617 h 76285"/>
                <a:gd name="connsiteX182" fmla="*/ 475421 w 674931"/>
                <a:gd name="connsiteY182" fmla="*/ 27851 h 76285"/>
                <a:gd name="connsiteX183" fmla="*/ 484680 w 674931"/>
                <a:gd name="connsiteY183" fmla="*/ 27851 h 76285"/>
                <a:gd name="connsiteX184" fmla="*/ 484680 w 674931"/>
                <a:gd name="connsiteY184" fmla="*/ 20688 h 76285"/>
                <a:gd name="connsiteX185" fmla="*/ 475421 w 674931"/>
                <a:gd name="connsiteY185" fmla="*/ 20688 h 76285"/>
                <a:gd name="connsiteX186" fmla="*/ 475421 w 674931"/>
                <a:gd name="connsiteY186" fmla="*/ 1705 h 76285"/>
                <a:gd name="connsiteX187" fmla="*/ 466258 w 674931"/>
                <a:gd name="connsiteY187" fmla="*/ 7230 h 76285"/>
                <a:gd name="connsiteX188" fmla="*/ 466258 w 674931"/>
                <a:gd name="connsiteY188" fmla="*/ 20688 h 76285"/>
                <a:gd name="connsiteX189" fmla="*/ 459505 w 674931"/>
                <a:gd name="connsiteY189" fmla="*/ 20688 h 76285"/>
                <a:gd name="connsiteX190" fmla="*/ 459505 w 674931"/>
                <a:gd name="connsiteY190" fmla="*/ 27851 h 76285"/>
                <a:gd name="connsiteX191" fmla="*/ 466258 w 674931"/>
                <a:gd name="connsiteY191" fmla="*/ 27851 h 76285"/>
                <a:gd name="connsiteX192" fmla="*/ 466258 w 674931"/>
                <a:gd name="connsiteY192" fmla="*/ 59103 h 76285"/>
                <a:gd name="connsiteX193" fmla="*/ 467382 w 674931"/>
                <a:gd name="connsiteY193" fmla="*/ 69980 h 76285"/>
                <a:gd name="connsiteX194" fmla="*/ 471268 w 674931"/>
                <a:gd name="connsiteY194" fmla="*/ 74143 h 76285"/>
                <a:gd name="connsiteX195" fmla="*/ 479041 w 674931"/>
                <a:gd name="connsiteY195" fmla="*/ 75733 h 76285"/>
                <a:gd name="connsiteX196" fmla="*/ 485994 w 674931"/>
                <a:gd name="connsiteY196" fmla="*/ 74914 h 76285"/>
                <a:gd name="connsiteX197" fmla="*/ 484661 w 674931"/>
                <a:gd name="connsiteY197" fmla="*/ 66780 h 76285"/>
                <a:gd name="connsiteX198" fmla="*/ 480641 w 674931"/>
                <a:gd name="connsiteY198" fmla="*/ 67142 h 76285"/>
                <a:gd name="connsiteX199" fmla="*/ 480641 w 674931"/>
                <a:gd name="connsiteY199" fmla="*/ 67142 h 76285"/>
                <a:gd name="connsiteX200" fmla="*/ 480641 w 674931"/>
                <a:gd name="connsiteY200" fmla="*/ 67142 h 76285"/>
                <a:gd name="connsiteX201" fmla="*/ 502949 w 674931"/>
                <a:gd name="connsiteY201" fmla="*/ 10601 h 76285"/>
                <a:gd name="connsiteX202" fmla="*/ 502949 w 674931"/>
                <a:gd name="connsiteY202" fmla="*/ 19 h 76285"/>
                <a:gd name="connsiteX203" fmla="*/ 493738 w 674931"/>
                <a:gd name="connsiteY203" fmla="*/ 19 h 76285"/>
                <a:gd name="connsiteX204" fmla="*/ 493738 w 674931"/>
                <a:gd name="connsiteY204" fmla="*/ 10601 h 76285"/>
                <a:gd name="connsiteX205" fmla="*/ 502949 w 674931"/>
                <a:gd name="connsiteY205" fmla="*/ 10601 h 76285"/>
                <a:gd name="connsiteX206" fmla="*/ 502949 w 674931"/>
                <a:gd name="connsiteY206" fmla="*/ 10601 h 76285"/>
                <a:gd name="connsiteX207" fmla="*/ 502949 w 674931"/>
                <a:gd name="connsiteY207" fmla="*/ 75019 h 76285"/>
                <a:gd name="connsiteX208" fmla="*/ 502949 w 674931"/>
                <a:gd name="connsiteY208" fmla="*/ 20688 h 76285"/>
                <a:gd name="connsiteX209" fmla="*/ 493738 w 674931"/>
                <a:gd name="connsiteY209" fmla="*/ 20688 h 76285"/>
                <a:gd name="connsiteX210" fmla="*/ 493738 w 674931"/>
                <a:gd name="connsiteY210" fmla="*/ 75019 h 76285"/>
                <a:gd name="connsiteX211" fmla="*/ 502949 w 674931"/>
                <a:gd name="connsiteY211" fmla="*/ 75019 h 76285"/>
                <a:gd name="connsiteX212" fmla="*/ 502949 w 674931"/>
                <a:gd name="connsiteY212" fmla="*/ 75019 h 76285"/>
                <a:gd name="connsiteX213" fmla="*/ 520579 w 674931"/>
                <a:gd name="connsiteY213" fmla="*/ 68923 h 76285"/>
                <a:gd name="connsiteX214" fmla="*/ 539020 w 674931"/>
                <a:gd name="connsiteY214" fmla="*/ 76248 h 76285"/>
                <a:gd name="connsiteX215" fmla="*/ 552145 w 674931"/>
                <a:gd name="connsiteY215" fmla="*/ 72914 h 76285"/>
                <a:gd name="connsiteX216" fmla="*/ 561308 w 674931"/>
                <a:gd name="connsiteY216" fmla="*/ 63579 h 76285"/>
                <a:gd name="connsiteX217" fmla="*/ 564452 w 674931"/>
                <a:gd name="connsiteY217" fmla="*/ 47092 h 76285"/>
                <a:gd name="connsiteX218" fmla="*/ 557336 w 674931"/>
                <a:gd name="connsiteY218" fmla="*/ 26803 h 76285"/>
                <a:gd name="connsiteX219" fmla="*/ 539020 w 674931"/>
                <a:gd name="connsiteY219" fmla="*/ 19460 h 76285"/>
                <a:gd name="connsiteX220" fmla="*/ 521932 w 674931"/>
                <a:gd name="connsiteY220" fmla="*/ 25498 h 76285"/>
                <a:gd name="connsiteX221" fmla="*/ 513540 w 674931"/>
                <a:gd name="connsiteY221" fmla="*/ 47854 h 76285"/>
                <a:gd name="connsiteX222" fmla="*/ 520579 w 674931"/>
                <a:gd name="connsiteY222" fmla="*/ 68923 h 76285"/>
                <a:gd name="connsiteX223" fmla="*/ 520579 w 674931"/>
                <a:gd name="connsiteY223" fmla="*/ 68923 h 76285"/>
                <a:gd name="connsiteX224" fmla="*/ 527552 w 674931"/>
                <a:gd name="connsiteY224" fmla="*/ 32252 h 76285"/>
                <a:gd name="connsiteX225" fmla="*/ 539010 w 674931"/>
                <a:gd name="connsiteY225" fmla="*/ 27080 h 76285"/>
                <a:gd name="connsiteX226" fmla="*/ 550393 w 674931"/>
                <a:gd name="connsiteY226" fmla="*/ 32271 h 76285"/>
                <a:gd name="connsiteX227" fmla="*/ 554965 w 674931"/>
                <a:gd name="connsiteY227" fmla="*/ 47549 h 76285"/>
                <a:gd name="connsiteX228" fmla="*/ 550412 w 674931"/>
                <a:gd name="connsiteY228" fmla="*/ 63465 h 76285"/>
                <a:gd name="connsiteX229" fmla="*/ 539001 w 674931"/>
                <a:gd name="connsiteY229" fmla="*/ 68685 h 76285"/>
                <a:gd name="connsiteX230" fmla="*/ 527542 w 674931"/>
                <a:gd name="connsiteY230" fmla="*/ 63484 h 76285"/>
                <a:gd name="connsiteX231" fmla="*/ 522989 w 674931"/>
                <a:gd name="connsiteY231" fmla="*/ 47854 h 76285"/>
                <a:gd name="connsiteX232" fmla="*/ 527552 w 674931"/>
                <a:gd name="connsiteY232" fmla="*/ 32252 h 76285"/>
                <a:gd name="connsiteX233" fmla="*/ 527552 w 674931"/>
                <a:gd name="connsiteY233" fmla="*/ 32252 h 76285"/>
                <a:gd name="connsiteX234" fmla="*/ 584444 w 674931"/>
                <a:gd name="connsiteY234" fmla="*/ 75019 h 76285"/>
                <a:gd name="connsiteX235" fmla="*/ 584444 w 674931"/>
                <a:gd name="connsiteY235" fmla="*/ 45349 h 76285"/>
                <a:gd name="connsiteX236" fmla="*/ 588721 w 674931"/>
                <a:gd name="connsiteY236" fmla="*/ 31175 h 76285"/>
                <a:gd name="connsiteX237" fmla="*/ 598865 w 674931"/>
                <a:gd name="connsiteY237" fmla="*/ 27442 h 76285"/>
                <a:gd name="connsiteX238" fmla="*/ 605295 w 674931"/>
                <a:gd name="connsiteY238" fmla="*/ 29099 h 76285"/>
                <a:gd name="connsiteX239" fmla="*/ 609095 w 674931"/>
                <a:gd name="connsiteY239" fmla="*/ 33557 h 76285"/>
                <a:gd name="connsiteX240" fmla="*/ 610172 w 674931"/>
                <a:gd name="connsiteY240" fmla="*/ 41977 h 76285"/>
                <a:gd name="connsiteX241" fmla="*/ 610172 w 674931"/>
                <a:gd name="connsiteY241" fmla="*/ 75028 h 76285"/>
                <a:gd name="connsiteX242" fmla="*/ 619382 w 674931"/>
                <a:gd name="connsiteY242" fmla="*/ 75028 h 76285"/>
                <a:gd name="connsiteX243" fmla="*/ 619382 w 674931"/>
                <a:gd name="connsiteY243" fmla="*/ 41615 h 76285"/>
                <a:gd name="connsiteX244" fmla="*/ 618868 w 674931"/>
                <a:gd name="connsiteY244" fmla="*/ 32671 h 76285"/>
                <a:gd name="connsiteX245" fmla="*/ 616001 w 674931"/>
                <a:gd name="connsiteY245" fmla="*/ 25860 h 76285"/>
                <a:gd name="connsiteX246" fmla="*/ 609838 w 674931"/>
                <a:gd name="connsiteY246" fmla="*/ 21231 h 76285"/>
                <a:gd name="connsiteX247" fmla="*/ 600808 w 674931"/>
                <a:gd name="connsiteY247" fmla="*/ 19469 h 76285"/>
                <a:gd name="connsiteX248" fmla="*/ 583521 w 674931"/>
                <a:gd name="connsiteY248" fmla="*/ 28413 h 76285"/>
                <a:gd name="connsiteX249" fmla="*/ 583521 w 674931"/>
                <a:gd name="connsiteY249" fmla="*/ 20688 h 76285"/>
                <a:gd name="connsiteX250" fmla="*/ 575234 w 674931"/>
                <a:gd name="connsiteY250" fmla="*/ 20688 h 76285"/>
                <a:gd name="connsiteX251" fmla="*/ 575234 w 674931"/>
                <a:gd name="connsiteY251" fmla="*/ 75019 h 76285"/>
                <a:gd name="connsiteX252" fmla="*/ 584444 w 674931"/>
                <a:gd name="connsiteY252" fmla="*/ 75019 h 76285"/>
                <a:gd name="connsiteX253" fmla="*/ 584444 w 674931"/>
                <a:gd name="connsiteY253" fmla="*/ 75019 h 76285"/>
                <a:gd name="connsiteX254" fmla="*/ 636899 w 674931"/>
                <a:gd name="connsiteY254" fmla="*/ 71847 h 76285"/>
                <a:gd name="connsiteX255" fmla="*/ 653043 w 674931"/>
                <a:gd name="connsiteY255" fmla="*/ 76248 h 76285"/>
                <a:gd name="connsiteX256" fmla="*/ 664502 w 674931"/>
                <a:gd name="connsiteY256" fmla="*/ 74019 h 76285"/>
                <a:gd name="connsiteX257" fmla="*/ 672246 w 674931"/>
                <a:gd name="connsiteY257" fmla="*/ 67732 h 76285"/>
                <a:gd name="connsiteX258" fmla="*/ 674932 w 674931"/>
                <a:gd name="connsiteY258" fmla="*/ 59065 h 76285"/>
                <a:gd name="connsiteX259" fmla="*/ 672732 w 674931"/>
                <a:gd name="connsiteY259" fmla="*/ 51187 h 76285"/>
                <a:gd name="connsiteX260" fmla="*/ 666674 w 674931"/>
                <a:gd name="connsiteY260" fmla="*/ 46349 h 76285"/>
                <a:gd name="connsiteX261" fmla="*/ 653034 w 674931"/>
                <a:gd name="connsiteY261" fmla="*/ 42082 h 76285"/>
                <a:gd name="connsiteX262" fmla="*/ 644900 w 674931"/>
                <a:gd name="connsiteY262" fmla="*/ 39729 h 76285"/>
                <a:gd name="connsiteX263" fmla="*/ 641375 w 674931"/>
                <a:gd name="connsiteY263" fmla="*/ 37271 h 76285"/>
                <a:gd name="connsiteX264" fmla="*/ 640251 w 674931"/>
                <a:gd name="connsiteY264" fmla="*/ 34042 h 76285"/>
                <a:gd name="connsiteX265" fmla="*/ 642957 w 674931"/>
                <a:gd name="connsiteY265" fmla="*/ 29128 h 76285"/>
                <a:gd name="connsiteX266" fmla="*/ 652015 w 674931"/>
                <a:gd name="connsiteY266" fmla="*/ 27032 h 76285"/>
                <a:gd name="connsiteX267" fmla="*/ 660330 w 674931"/>
                <a:gd name="connsiteY267" fmla="*/ 29385 h 76285"/>
                <a:gd name="connsiteX268" fmla="*/ 663883 w 674931"/>
                <a:gd name="connsiteY268" fmla="*/ 35938 h 76285"/>
                <a:gd name="connsiteX269" fmla="*/ 672884 w 674931"/>
                <a:gd name="connsiteY269" fmla="*/ 34709 h 76285"/>
                <a:gd name="connsiteX270" fmla="*/ 669712 w 674931"/>
                <a:gd name="connsiteY270" fmla="*/ 26289 h 76285"/>
                <a:gd name="connsiteX271" fmla="*/ 662578 w 674931"/>
                <a:gd name="connsiteY271" fmla="*/ 21307 h 76285"/>
                <a:gd name="connsiteX272" fmla="*/ 651339 w 674931"/>
                <a:gd name="connsiteY272" fmla="*/ 19469 h 76285"/>
                <a:gd name="connsiteX273" fmla="*/ 643385 w 674931"/>
                <a:gd name="connsiteY273" fmla="*/ 20565 h 76285"/>
                <a:gd name="connsiteX274" fmla="*/ 637527 w 674931"/>
                <a:gd name="connsiteY274" fmla="*/ 23251 h 76285"/>
                <a:gd name="connsiteX275" fmla="*/ 632993 w 674931"/>
                <a:gd name="connsiteY275" fmla="*/ 28385 h 76285"/>
                <a:gd name="connsiteX276" fmla="*/ 631336 w 674931"/>
                <a:gd name="connsiteY276" fmla="*/ 35119 h 76285"/>
                <a:gd name="connsiteX277" fmla="*/ 633355 w 674931"/>
                <a:gd name="connsiteY277" fmla="*/ 42405 h 76285"/>
                <a:gd name="connsiteX278" fmla="*/ 639289 w 674931"/>
                <a:gd name="connsiteY278" fmla="*/ 47577 h 76285"/>
                <a:gd name="connsiteX279" fmla="*/ 653339 w 674931"/>
                <a:gd name="connsiteY279" fmla="*/ 52007 h 76285"/>
                <a:gd name="connsiteX280" fmla="*/ 662750 w 674931"/>
                <a:gd name="connsiteY280" fmla="*/ 55121 h 76285"/>
                <a:gd name="connsiteX281" fmla="*/ 665455 w 674931"/>
                <a:gd name="connsiteY281" fmla="*/ 60036 h 76285"/>
                <a:gd name="connsiteX282" fmla="*/ 662388 w 674931"/>
                <a:gd name="connsiteY282" fmla="*/ 66104 h 76285"/>
                <a:gd name="connsiteX283" fmla="*/ 652977 w 674931"/>
                <a:gd name="connsiteY283" fmla="*/ 68685 h 76285"/>
                <a:gd name="connsiteX284" fmla="*/ 643185 w 674931"/>
                <a:gd name="connsiteY284" fmla="*/ 65761 h 76285"/>
                <a:gd name="connsiteX285" fmla="*/ 638918 w 674931"/>
                <a:gd name="connsiteY285" fmla="*/ 57369 h 76285"/>
                <a:gd name="connsiteX286" fmla="*/ 629812 w 674931"/>
                <a:gd name="connsiteY286" fmla="*/ 58798 h 76285"/>
                <a:gd name="connsiteX287" fmla="*/ 636899 w 674931"/>
                <a:gd name="connsiteY287" fmla="*/ 71847 h 76285"/>
                <a:gd name="connsiteX288" fmla="*/ 636899 w 674931"/>
                <a:gd name="connsiteY288" fmla="*/ 71847 h 76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</a:cxnLst>
              <a:rect l="l" t="t" r="r" b="b"/>
              <a:pathLst>
                <a:path w="674931" h="76285">
                  <a:moveTo>
                    <a:pt x="49063" y="43301"/>
                  </a:moveTo>
                  <a:cubicBezTo>
                    <a:pt x="49063" y="52711"/>
                    <a:pt x="47511" y="59065"/>
                    <a:pt x="44406" y="62379"/>
                  </a:cubicBezTo>
                  <a:cubicBezTo>
                    <a:pt x="41300" y="65694"/>
                    <a:pt x="36100" y="67342"/>
                    <a:pt x="28804" y="67342"/>
                  </a:cubicBezTo>
                  <a:cubicBezTo>
                    <a:pt x="24536" y="67342"/>
                    <a:pt x="20926" y="66504"/>
                    <a:pt x="17983" y="64827"/>
                  </a:cubicBezTo>
                  <a:cubicBezTo>
                    <a:pt x="15030" y="63151"/>
                    <a:pt x="12954" y="60779"/>
                    <a:pt x="11744" y="57693"/>
                  </a:cubicBezTo>
                  <a:cubicBezTo>
                    <a:pt x="10535" y="54607"/>
                    <a:pt x="9925" y="49806"/>
                    <a:pt x="9925" y="43291"/>
                  </a:cubicBezTo>
                  <a:lnTo>
                    <a:pt x="9925" y="10"/>
                  </a:lnTo>
                  <a:lnTo>
                    <a:pt x="0" y="10"/>
                  </a:lnTo>
                  <a:lnTo>
                    <a:pt x="0" y="43339"/>
                  </a:lnTo>
                  <a:cubicBezTo>
                    <a:pt x="0" y="51283"/>
                    <a:pt x="962" y="57550"/>
                    <a:pt x="2867" y="62141"/>
                  </a:cubicBezTo>
                  <a:cubicBezTo>
                    <a:pt x="4782" y="66732"/>
                    <a:pt x="7972" y="70237"/>
                    <a:pt x="12440" y="72657"/>
                  </a:cubicBezTo>
                  <a:cubicBezTo>
                    <a:pt x="16907" y="75076"/>
                    <a:pt x="22650" y="76286"/>
                    <a:pt x="29680" y="76286"/>
                  </a:cubicBezTo>
                  <a:cubicBezTo>
                    <a:pt x="36909" y="76286"/>
                    <a:pt x="42758" y="74895"/>
                    <a:pt x="47206" y="72114"/>
                  </a:cubicBezTo>
                  <a:cubicBezTo>
                    <a:pt x="51654" y="69333"/>
                    <a:pt x="54740" y="65723"/>
                    <a:pt x="56445" y="61293"/>
                  </a:cubicBezTo>
                  <a:cubicBezTo>
                    <a:pt x="58150" y="56855"/>
                    <a:pt x="59007" y="50864"/>
                    <a:pt x="59007" y="43329"/>
                  </a:cubicBezTo>
                  <a:lnTo>
                    <a:pt x="59007" y="0"/>
                  </a:lnTo>
                  <a:lnTo>
                    <a:pt x="49082" y="0"/>
                  </a:lnTo>
                  <a:lnTo>
                    <a:pt x="49082" y="43301"/>
                  </a:lnTo>
                  <a:lnTo>
                    <a:pt x="49063" y="43301"/>
                  </a:lnTo>
                  <a:close/>
                  <a:moveTo>
                    <a:pt x="83544" y="75019"/>
                  </a:moveTo>
                  <a:lnTo>
                    <a:pt x="83544" y="45349"/>
                  </a:lnTo>
                  <a:cubicBezTo>
                    <a:pt x="83544" y="38395"/>
                    <a:pt x="84963" y="33661"/>
                    <a:pt x="87811" y="31175"/>
                  </a:cubicBezTo>
                  <a:cubicBezTo>
                    <a:pt x="90659" y="28680"/>
                    <a:pt x="94040" y="27442"/>
                    <a:pt x="97965" y="27442"/>
                  </a:cubicBezTo>
                  <a:cubicBezTo>
                    <a:pt x="100422" y="27442"/>
                    <a:pt x="102556" y="27994"/>
                    <a:pt x="104384" y="29099"/>
                  </a:cubicBezTo>
                  <a:cubicBezTo>
                    <a:pt x="106204" y="30213"/>
                    <a:pt x="107480" y="31690"/>
                    <a:pt x="108194" y="33557"/>
                  </a:cubicBezTo>
                  <a:cubicBezTo>
                    <a:pt x="108909" y="35414"/>
                    <a:pt x="109261" y="38214"/>
                    <a:pt x="109261" y="41977"/>
                  </a:cubicBezTo>
                  <a:lnTo>
                    <a:pt x="109261" y="75028"/>
                  </a:lnTo>
                  <a:lnTo>
                    <a:pt x="118472" y="75028"/>
                  </a:lnTo>
                  <a:lnTo>
                    <a:pt x="118472" y="41615"/>
                  </a:lnTo>
                  <a:cubicBezTo>
                    <a:pt x="118472" y="37357"/>
                    <a:pt x="118301" y="34366"/>
                    <a:pt x="117958" y="32671"/>
                  </a:cubicBezTo>
                  <a:cubicBezTo>
                    <a:pt x="117415" y="30042"/>
                    <a:pt x="116462" y="27765"/>
                    <a:pt x="115091" y="25860"/>
                  </a:cubicBezTo>
                  <a:cubicBezTo>
                    <a:pt x="113728" y="23955"/>
                    <a:pt x="111671" y="22412"/>
                    <a:pt x="108928" y="21231"/>
                  </a:cubicBezTo>
                  <a:cubicBezTo>
                    <a:pt x="106185" y="20060"/>
                    <a:pt x="103175" y="19469"/>
                    <a:pt x="99898" y="19469"/>
                  </a:cubicBezTo>
                  <a:cubicBezTo>
                    <a:pt x="92364" y="19469"/>
                    <a:pt x="86601" y="22450"/>
                    <a:pt x="82610" y="28413"/>
                  </a:cubicBezTo>
                  <a:lnTo>
                    <a:pt x="82610" y="20688"/>
                  </a:lnTo>
                  <a:lnTo>
                    <a:pt x="74324" y="20688"/>
                  </a:lnTo>
                  <a:lnTo>
                    <a:pt x="74324" y="75019"/>
                  </a:lnTo>
                  <a:lnTo>
                    <a:pt x="83544" y="75019"/>
                  </a:lnTo>
                  <a:lnTo>
                    <a:pt x="83544" y="75019"/>
                  </a:lnTo>
                  <a:close/>
                  <a:moveTo>
                    <a:pt x="141865" y="10601"/>
                  </a:moveTo>
                  <a:lnTo>
                    <a:pt x="141865" y="19"/>
                  </a:lnTo>
                  <a:lnTo>
                    <a:pt x="132655" y="19"/>
                  </a:lnTo>
                  <a:lnTo>
                    <a:pt x="132655" y="10601"/>
                  </a:lnTo>
                  <a:lnTo>
                    <a:pt x="141865" y="10601"/>
                  </a:lnTo>
                  <a:lnTo>
                    <a:pt x="141865" y="10601"/>
                  </a:lnTo>
                  <a:close/>
                  <a:moveTo>
                    <a:pt x="141865" y="75019"/>
                  </a:moveTo>
                  <a:lnTo>
                    <a:pt x="141865" y="20688"/>
                  </a:lnTo>
                  <a:lnTo>
                    <a:pt x="132655" y="20688"/>
                  </a:lnTo>
                  <a:lnTo>
                    <a:pt x="132655" y="75019"/>
                  </a:lnTo>
                  <a:lnTo>
                    <a:pt x="141865" y="75019"/>
                  </a:lnTo>
                  <a:lnTo>
                    <a:pt x="141865" y="75019"/>
                  </a:lnTo>
                  <a:close/>
                  <a:moveTo>
                    <a:pt x="171945" y="67142"/>
                  </a:moveTo>
                  <a:cubicBezTo>
                    <a:pt x="170574" y="67142"/>
                    <a:pt x="169526" y="66923"/>
                    <a:pt x="168802" y="66475"/>
                  </a:cubicBezTo>
                  <a:cubicBezTo>
                    <a:pt x="168069" y="66027"/>
                    <a:pt x="167535" y="65437"/>
                    <a:pt x="167211" y="64684"/>
                  </a:cubicBezTo>
                  <a:cubicBezTo>
                    <a:pt x="166888" y="63932"/>
                    <a:pt x="166726" y="62236"/>
                    <a:pt x="166726" y="59617"/>
                  </a:cubicBezTo>
                  <a:lnTo>
                    <a:pt x="166726" y="27851"/>
                  </a:lnTo>
                  <a:lnTo>
                    <a:pt x="175984" y="27851"/>
                  </a:lnTo>
                  <a:lnTo>
                    <a:pt x="175984" y="20688"/>
                  </a:lnTo>
                  <a:lnTo>
                    <a:pt x="166726" y="20688"/>
                  </a:lnTo>
                  <a:lnTo>
                    <a:pt x="166726" y="1705"/>
                  </a:lnTo>
                  <a:lnTo>
                    <a:pt x="157563" y="7230"/>
                  </a:lnTo>
                  <a:lnTo>
                    <a:pt x="157563" y="20688"/>
                  </a:lnTo>
                  <a:lnTo>
                    <a:pt x="150809" y="20688"/>
                  </a:lnTo>
                  <a:lnTo>
                    <a:pt x="150809" y="27851"/>
                  </a:lnTo>
                  <a:lnTo>
                    <a:pt x="157563" y="27851"/>
                  </a:lnTo>
                  <a:lnTo>
                    <a:pt x="157563" y="59103"/>
                  </a:lnTo>
                  <a:cubicBezTo>
                    <a:pt x="157563" y="64627"/>
                    <a:pt x="157944" y="68256"/>
                    <a:pt x="158687" y="69980"/>
                  </a:cubicBezTo>
                  <a:cubicBezTo>
                    <a:pt x="159439" y="71704"/>
                    <a:pt x="160734" y="73085"/>
                    <a:pt x="162573" y="74143"/>
                  </a:cubicBezTo>
                  <a:cubicBezTo>
                    <a:pt x="164411" y="75200"/>
                    <a:pt x="167011" y="75733"/>
                    <a:pt x="170345" y="75733"/>
                  </a:cubicBezTo>
                  <a:cubicBezTo>
                    <a:pt x="172393" y="75733"/>
                    <a:pt x="174717" y="75457"/>
                    <a:pt x="177298" y="74914"/>
                  </a:cubicBezTo>
                  <a:lnTo>
                    <a:pt x="175965" y="66780"/>
                  </a:lnTo>
                  <a:cubicBezTo>
                    <a:pt x="174317" y="67018"/>
                    <a:pt x="172964" y="67142"/>
                    <a:pt x="171945" y="67142"/>
                  </a:cubicBezTo>
                  <a:lnTo>
                    <a:pt x="171945" y="67142"/>
                  </a:lnTo>
                  <a:lnTo>
                    <a:pt x="171945" y="67142"/>
                  </a:lnTo>
                  <a:close/>
                  <a:moveTo>
                    <a:pt x="216503" y="66018"/>
                  </a:moveTo>
                  <a:cubicBezTo>
                    <a:pt x="214122" y="67789"/>
                    <a:pt x="211236" y="68675"/>
                    <a:pt x="207864" y="68675"/>
                  </a:cubicBezTo>
                  <a:cubicBezTo>
                    <a:pt x="203321" y="68675"/>
                    <a:pt x="199539" y="67085"/>
                    <a:pt x="196510" y="63913"/>
                  </a:cubicBezTo>
                  <a:cubicBezTo>
                    <a:pt x="193472" y="60741"/>
                    <a:pt x="191786" y="56169"/>
                    <a:pt x="191443" y="50206"/>
                  </a:cubicBezTo>
                  <a:lnTo>
                    <a:pt x="231962" y="50206"/>
                  </a:lnTo>
                  <a:cubicBezTo>
                    <a:pt x="232000" y="49120"/>
                    <a:pt x="232019" y="48301"/>
                    <a:pt x="232019" y="47749"/>
                  </a:cubicBezTo>
                  <a:cubicBezTo>
                    <a:pt x="232019" y="38786"/>
                    <a:pt x="229714" y="31823"/>
                    <a:pt x="225104" y="26880"/>
                  </a:cubicBezTo>
                  <a:cubicBezTo>
                    <a:pt x="220504" y="21927"/>
                    <a:pt x="214570" y="19469"/>
                    <a:pt x="207302" y="19469"/>
                  </a:cubicBezTo>
                  <a:cubicBezTo>
                    <a:pt x="199806" y="19469"/>
                    <a:pt x="193691" y="21993"/>
                    <a:pt x="188986" y="27042"/>
                  </a:cubicBezTo>
                  <a:cubicBezTo>
                    <a:pt x="184280" y="32080"/>
                    <a:pt x="181927" y="39176"/>
                    <a:pt x="181927" y="48320"/>
                  </a:cubicBezTo>
                  <a:cubicBezTo>
                    <a:pt x="181927" y="57150"/>
                    <a:pt x="184252" y="64008"/>
                    <a:pt x="188909" y="68904"/>
                  </a:cubicBezTo>
                  <a:cubicBezTo>
                    <a:pt x="193567" y="73809"/>
                    <a:pt x="199863" y="76248"/>
                    <a:pt x="207807" y="76248"/>
                  </a:cubicBezTo>
                  <a:cubicBezTo>
                    <a:pt x="214122" y="76248"/>
                    <a:pt x="219304" y="74714"/>
                    <a:pt x="223361" y="71647"/>
                  </a:cubicBezTo>
                  <a:cubicBezTo>
                    <a:pt x="227428" y="68580"/>
                    <a:pt x="230200" y="64265"/>
                    <a:pt x="231705" y="58703"/>
                  </a:cubicBezTo>
                  <a:lnTo>
                    <a:pt x="222190" y="57531"/>
                  </a:lnTo>
                  <a:cubicBezTo>
                    <a:pt x="220780" y="61408"/>
                    <a:pt x="218894" y="64237"/>
                    <a:pt x="216503" y="66018"/>
                  </a:cubicBezTo>
                  <a:lnTo>
                    <a:pt x="216503" y="66018"/>
                  </a:lnTo>
                  <a:close/>
                  <a:moveTo>
                    <a:pt x="196729" y="31271"/>
                  </a:moveTo>
                  <a:cubicBezTo>
                    <a:pt x="199615" y="28442"/>
                    <a:pt x="203178" y="27032"/>
                    <a:pt x="207397" y="27032"/>
                  </a:cubicBezTo>
                  <a:cubicBezTo>
                    <a:pt x="212074" y="27032"/>
                    <a:pt x="215875" y="28804"/>
                    <a:pt x="218808" y="32356"/>
                  </a:cubicBezTo>
                  <a:cubicBezTo>
                    <a:pt x="220713" y="34633"/>
                    <a:pt x="221875" y="38071"/>
                    <a:pt x="222285" y="42634"/>
                  </a:cubicBezTo>
                  <a:lnTo>
                    <a:pt x="191938" y="42634"/>
                  </a:lnTo>
                  <a:cubicBezTo>
                    <a:pt x="192253" y="37881"/>
                    <a:pt x="193853" y="34100"/>
                    <a:pt x="196729" y="31271"/>
                  </a:cubicBezTo>
                  <a:lnTo>
                    <a:pt x="196729" y="31271"/>
                  </a:lnTo>
                  <a:close/>
                  <a:moveTo>
                    <a:pt x="287055" y="75019"/>
                  </a:moveTo>
                  <a:lnTo>
                    <a:pt x="287055" y="19"/>
                  </a:lnTo>
                  <a:lnTo>
                    <a:pt x="277892" y="19"/>
                  </a:lnTo>
                  <a:lnTo>
                    <a:pt x="277892" y="26927"/>
                  </a:lnTo>
                  <a:cubicBezTo>
                    <a:pt x="276292" y="24708"/>
                    <a:pt x="274206" y="22908"/>
                    <a:pt x="271653" y="21527"/>
                  </a:cubicBezTo>
                  <a:cubicBezTo>
                    <a:pt x="269091" y="20145"/>
                    <a:pt x="266186" y="19460"/>
                    <a:pt x="262909" y="19460"/>
                  </a:cubicBezTo>
                  <a:cubicBezTo>
                    <a:pt x="258432" y="19460"/>
                    <a:pt x="254394" y="20631"/>
                    <a:pt x="250784" y="22984"/>
                  </a:cubicBezTo>
                  <a:cubicBezTo>
                    <a:pt x="247174" y="25337"/>
                    <a:pt x="244459" y="28727"/>
                    <a:pt x="242649" y="33138"/>
                  </a:cubicBezTo>
                  <a:cubicBezTo>
                    <a:pt x="240840" y="37557"/>
                    <a:pt x="239935" y="42472"/>
                    <a:pt x="239935" y="47901"/>
                  </a:cubicBezTo>
                  <a:cubicBezTo>
                    <a:pt x="239935" y="53454"/>
                    <a:pt x="240925" y="58379"/>
                    <a:pt x="242926" y="62655"/>
                  </a:cubicBezTo>
                  <a:cubicBezTo>
                    <a:pt x="244926" y="66942"/>
                    <a:pt x="247736" y="70276"/>
                    <a:pt x="251365" y="72666"/>
                  </a:cubicBezTo>
                  <a:cubicBezTo>
                    <a:pt x="255003" y="75048"/>
                    <a:pt x="258985" y="76248"/>
                    <a:pt x="263319" y="76248"/>
                  </a:cubicBezTo>
                  <a:cubicBezTo>
                    <a:pt x="269996" y="76248"/>
                    <a:pt x="275063" y="73552"/>
                    <a:pt x="278511" y="68161"/>
                  </a:cubicBezTo>
                  <a:lnTo>
                    <a:pt x="278511" y="75019"/>
                  </a:lnTo>
                  <a:lnTo>
                    <a:pt x="287055" y="75019"/>
                  </a:lnTo>
                  <a:lnTo>
                    <a:pt x="287055" y="75019"/>
                  </a:lnTo>
                  <a:close/>
                  <a:moveTo>
                    <a:pt x="253517" y="32090"/>
                  </a:moveTo>
                  <a:cubicBezTo>
                    <a:pt x="256261" y="28747"/>
                    <a:pt x="259671" y="27080"/>
                    <a:pt x="263766" y="27080"/>
                  </a:cubicBezTo>
                  <a:cubicBezTo>
                    <a:pt x="267957" y="27080"/>
                    <a:pt x="271501" y="28823"/>
                    <a:pt x="274358" y="32299"/>
                  </a:cubicBezTo>
                  <a:cubicBezTo>
                    <a:pt x="277225" y="35776"/>
                    <a:pt x="278654" y="41234"/>
                    <a:pt x="278654" y="48673"/>
                  </a:cubicBezTo>
                  <a:cubicBezTo>
                    <a:pt x="278654" y="55426"/>
                    <a:pt x="277254" y="60446"/>
                    <a:pt x="274434" y="63741"/>
                  </a:cubicBezTo>
                  <a:cubicBezTo>
                    <a:pt x="271615" y="67037"/>
                    <a:pt x="268205" y="68685"/>
                    <a:pt x="264176" y="68685"/>
                  </a:cubicBezTo>
                  <a:cubicBezTo>
                    <a:pt x="260185" y="68685"/>
                    <a:pt x="256727" y="66951"/>
                    <a:pt x="253794" y="63513"/>
                  </a:cubicBezTo>
                  <a:cubicBezTo>
                    <a:pt x="250850" y="60074"/>
                    <a:pt x="249393" y="54874"/>
                    <a:pt x="249393" y="47911"/>
                  </a:cubicBezTo>
                  <a:cubicBezTo>
                    <a:pt x="249403" y="40700"/>
                    <a:pt x="250765" y="35433"/>
                    <a:pt x="253517" y="32090"/>
                  </a:cubicBezTo>
                  <a:lnTo>
                    <a:pt x="253517" y="32090"/>
                  </a:lnTo>
                  <a:close/>
                  <a:moveTo>
                    <a:pt x="341224" y="75019"/>
                  </a:moveTo>
                  <a:lnTo>
                    <a:pt x="341224" y="16078"/>
                  </a:lnTo>
                  <a:lnTo>
                    <a:pt x="380619" y="75019"/>
                  </a:lnTo>
                  <a:lnTo>
                    <a:pt x="390801" y="75019"/>
                  </a:lnTo>
                  <a:lnTo>
                    <a:pt x="390801" y="19"/>
                  </a:lnTo>
                  <a:lnTo>
                    <a:pt x="381286" y="19"/>
                  </a:lnTo>
                  <a:lnTo>
                    <a:pt x="381286" y="58903"/>
                  </a:lnTo>
                  <a:lnTo>
                    <a:pt x="341890" y="19"/>
                  </a:lnTo>
                  <a:lnTo>
                    <a:pt x="331708" y="19"/>
                  </a:lnTo>
                  <a:lnTo>
                    <a:pt x="331708" y="75019"/>
                  </a:lnTo>
                  <a:lnTo>
                    <a:pt x="341224" y="75019"/>
                  </a:lnTo>
                  <a:lnTo>
                    <a:pt x="341224" y="75019"/>
                  </a:lnTo>
                  <a:close/>
                  <a:moveTo>
                    <a:pt x="443598" y="75019"/>
                  </a:moveTo>
                  <a:lnTo>
                    <a:pt x="453219" y="75019"/>
                  </a:lnTo>
                  <a:cubicBezTo>
                    <a:pt x="452056" y="72933"/>
                    <a:pt x="451285" y="70761"/>
                    <a:pt x="450885" y="68485"/>
                  </a:cubicBezTo>
                  <a:cubicBezTo>
                    <a:pt x="450494" y="66227"/>
                    <a:pt x="450294" y="60798"/>
                    <a:pt x="450294" y="52245"/>
                  </a:cubicBezTo>
                  <a:lnTo>
                    <a:pt x="450294" y="39967"/>
                  </a:lnTo>
                  <a:cubicBezTo>
                    <a:pt x="450294" y="35871"/>
                    <a:pt x="450142" y="33042"/>
                    <a:pt x="449837" y="31471"/>
                  </a:cubicBezTo>
                  <a:cubicBezTo>
                    <a:pt x="449285" y="28946"/>
                    <a:pt x="448332" y="26861"/>
                    <a:pt x="446970" y="25203"/>
                  </a:cubicBezTo>
                  <a:cubicBezTo>
                    <a:pt x="445599" y="23555"/>
                    <a:pt x="443475" y="22184"/>
                    <a:pt x="440569" y="21088"/>
                  </a:cubicBezTo>
                  <a:cubicBezTo>
                    <a:pt x="437674" y="19993"/>
                    <a:pt x="433902" y="19450"/>
                    <a:pt x="429263" y="19450"/>
                  </a:cubicBezTo>
                  <a:cubicBezTo>
                    <a:pt x="424586" y="19450"/>
                    <a:pt x="420481" y="20079"/>
                    <a:pt x="416928" y="21365"/>
                  </a:cubicBezTo>
                  <a:cubicBezTo>
                    <a:pt x="413385" y="22641"/>
                    <a:pt x="410670" y="24470"/>
                    <a:pt x="408794" y="26832"/>
                  </a:cubicBezTo>
                  <a:cubicBezTo>
                    <a:pt x="406918" y="29204"/>
                    <a:pt x="405565" y="32318"/>
                    <a:pt x="404746" y="36166"/>
                  </a:cubicBezTo>
                  <a:lnTo>
                    <a:pt x="413747" y="37395"/>
                  </a:lnTo>
                  <a:cubicBezTo>
                    <a:pt x="414738" y="33547"/>
                    <a:pt x="416271" y="30852"/>
                    <a:pt x="418319" y="29337"/>
                  </a:cubicBezTo>
                  <a:cubicBezTo>
                    <a:pt x="420386" y="27823"/>
                    <a:pt x="423586" y="27061"/>
                    <a:pt x="427920" y="27061"/>
                  </a:cubicBezTo>
                  <a:cubicBezTo>
                    <a:pt x="432549" y="27061"/>
                    <a:pt x="436054" y="28099"/>
                    <a:pt x="438407" y="30185"/>
                  </a:cubicBezTo>
                  <a:cubicBezTo>
                    <a:pt x="440150" y="31718"/>
                    <a:pt x="441017" y="34357"/>
                    <a:pt x="441017" y="38110"/>
                  </a:cubicBezTo>
                  <a:cubicBezTo>
                    <a:pt x="441017" y="38452"/>
                    <a:pt x="440998" y="39253"/>
                    <a:pt x="440960" y="40519"/>
                  </a:cubicBezTo>
                  <a:cubicBezTo>
                    <a:pt x="437455" y="41748"/>
                    <a:pt x="431978" y="42796"/>
                    <a:pt x="424539" y="43691"/>
                  </a:cubicBezTo>
                  <a:cubicBezTo>
                    <a:pt x="420881" y="44129"/>
                    <a:pt x="418157" y="44596"/>
                    <a:pt x="416357" y="45072"/>
                  </a:cubicBezTo>
                  <a:cubicBezTo>
                    <a:pt x="413899" y="45749"/>
                    <a:pt x="411690" y="46768"/>
                    <a:pt x="409727" y="48092"/>
                  </a:cubicBezTo>
                  <a:cubicBezTo>
                    <a:pt x="407775" y="49425"/>
                    <a:pt x="406184" y="51178"/>
                    <a:pt x="404974" y="53388"/>
                  </a:cubicBezTo>
                  <a:cubicBezTo>
                    <a:pt x="403765" y="55578"/>
                    <a:pt x="403165" y="58017"/>
                    <a:pt x="403165" y="60684"/>
                  </a:cubicBezTo>
                  <a:cubicBezTo>
                    <a:pt x="403165" y="65218"/>
                    <a:pt x="404765" y="68942"/>
                    <a:pt x="407975" y="71857"/>
                  </a:cubicBezTo>
                  <a:cubicBezTo>
                    <a:pt x="411175" y="74781"/>
                    <a:pt x="415766" y="76238"/>
                    <a:pt x="421729" y="76238"/>
                  </a:cubicBezTo>
                  <a:cubicBezTo>
                    <a:pt x="425348" y="76238"/>
                    <a:pt x="428730" y="75638"/>
                    <a:pt x="431883" y="74447"/>
                  </a:cubicBezTo>
                  <a:cubicBezTo>
                    <a:pt x="435035" y="73257"/>
                    <a:pt x="438321" y="71209"/>
                    <a:pt x="441731" y="68304"/>
                  </a:cubicBezTo>
                  <a:cubicBezTo>
                    <a:pt x="442027" y="70866"/>
                    <a:pt x="442646" y="73104"/>
                    <a:pt x="443598" y="75019"/>
                  </a:cubicBezTo>
                  <a:lnTo>
                    <a:pt x="443598" y="75019"/>
                  </a:lnTo>
                  <a:lnTo>
                    <a:pt x="443598" y="75019"/>
                  </a:lnTo>
                  <a:close/>
                  <a:moveTo>
                    <a:pt x="440988" y="51121"/>
                  </a:moveTo>
                  <a:cubicBezTo>
                    <a:pt x="440988" y="55178"/>
                    <a:pt x="440493" y="58245"/>
                    <a:pt x="439512" y="60331"/>
                  </a:cubicBezTo>
                  <a:cubicBezTo>
                    <a:pt x="438207" y="63027"/>
                    <a:pt x="436178" y="65151"/>
                    <a:pt x="433416" y="66704"/>
                  </a:cubicBezTo>
                  <a:cubicBezTo>
                    <a:pt x="430654" y="68256"/>
                    <a:pt x="427501" y="69028"/>
                    <a:pt x="423958" y="69028"/>
                  </a:cubicBezTo>
                  <a:cubicBezTo>
                    <a:pt x="420376" y="69028"/>
                    <a:pt x="417652" y="68209"/>
                    <a:pt x="415804" y="66570"/>
                  </a:cubicBezTo>
                  <a:cubicBezTo>
                    <a:pt x="413947" y="64932"/>
                    <a:pt x="413014" y="62884"/>
                    <a:pt x="413014" y="60427"/>
                  </a:cubicBezTo>
                  <a:cubicBezTo>
                    <a:pt x="413014" y="58826"/>
                    <a:pt x="413442" y="57369"/>
                    <a:pt x="414290" y="56055"/>
                  </a:cubicBezTo>
                  <a:cubicBezTo>
                    <a:pt x="415147" y="54740"/>
                    <a:pt x="416357" y="53740"/>
                    <a:pt x="417928" y="53064"/>
                  </a:cubicBezTo>
                  <a:cubicBezTo>
                    <a:pt x="419491" y="52388"/>
                    <a:pt x="422167" y="51768"/>
                    <a:pt x="425958" y="51226"/>
                  </a:cubicBezTo>
                  <a:cubicBezTo>
                    <a:pt x="432645" y="50263"/>
                    <a:pt x="437655" y="49111"/>
                    <a:pt x="440998" y="47749"/>
                  </a:cubicBezTo>
                  <a:lnTo>
                    <a:pt x="440998" y="51121"/>
                  </a:lnTo>
                  <a:lnTo>
                    <a:pt x="440988" y="51121"/>
                  </a:lnTo>
                  <a:close/>
                  <a:moveTo>
                    <a:pt x="480641" y="67142"/>
                  </a:moveTo>
                  <a:cubicBezTo>
                    <a:pt x="479269" y="67142"/>
                    <a:pt x="478222" y="66923"/>
                    <a:pt x="477488" y="66475"/>
                  </a:cubicBezTo>
                  <a:cubicBezTo>
                    <a:pt x="476764" y="66027"/>
                    <a:pt x="476231" y="65437"/>
                    <a:pt x="475907" y="64684"/>
                  </a:cubicBezTo>
                  <a:cubicBezTo>
                    <a:pt x="475583" y="63932"/>
                    <a:pt x="475421" y="62236"/>
                    <a:pt x="475421" y="59617"/>
                  </a:cubicBezTo>
                  <a:lnTo>
                    <a:pt x="475421" y="27851"/>
                  </a:lnTo>
                  <a:lnTo>
                    <a:pt x="484680" y="27851"/>
                  </a:lnTo>
                  <a:lnTo>
                    <a:pt x="484680" y="20688"/>
                  </a:lnTo>
                  <a:lnTo>
                    <a:pt x="475421" y="20688"/>
                  </a:lnTo>
                  <a:lnTo>
                    <a:pt x="475421" y="1705"/>
                  </a:lnTo>
                  <a:lnTo>
                    <a:pt x="466258" y="7230"/>
                  </a:lnTo>
                  <a:lnTo>
                    <a:pt x="466258" y="20688"/>
                  </a:lnTo>
                  <a:lnTo>
                    <a:pt x="459505" y="20688"/>
                  </a:lnTo>
                  <a:lnTo>
                    <a:pt x="459505" y="27851"/>
                  </a:lnTo>
                  <a:lnTo>
                    <a:pt x="466258" y="27851"/>
                  </a:lnTo>
                  <a:lnTo>
                    <a:pt x="466258" y="59103"/>
                  </a:lnTo>
                  <a:cubicBezTo>
                    <a:pt x="466258" y="64627"/>
                    <a:pt x="466639" y="68256"/>
                    <a:pt x="467382" y="69980"/>
                  </a:cubicBezTo>
                  <a:cubicBezTo>
                    <a:pt x="468135" y="71704"/>
                    <a:pt x="469430" y="73085"/>
                    <a:pt x="471268" y="74143"/>
                  </a:cubicBezTo>
                  <a:cubicBezTo>
                    <a:pt x="473107" y="75200"/>
                    <a:pt x="475707" y="75733"/>
                    <a:pt x="479041" y="75733"/>
                  </a:cubicBezTo>
                  <a:cubicBezTo>
                    <a:pt x="481089" y="75733"/>
                    <a:pt x="483413" y="75457"/>
                    <a:pt x="485994" y="74914"/>
                  </a:cubicBezTo>
                  <a:lnTo>
                    <a:pt x="484661" y="66780"/>
                  </a:lnTo>
                  <a:cubicBezTo>
                    <a:pt x="483013" y="67018"/>
                    <a:pt x="481670" y="67142"/>
                    <a:pt x="480641" y="67142"/>
                  </a:cubicBezTo>
                  <a:lnTo>
                    <a:pt x="480641" y="67142"/>
                  </a:lnTo>
                  <a:lnTo>
                    <a:pt x="480641" y="67142"/>
                  </a:lnTo>
                  <a:close/>
                  <a:moveTo>
                    <a:pt x="502949" y="10601"/>
                  </a:moveTo>
                  <a:lnTo>
                    <a:pt x="502949" y="19"/>
                  </a:lnTo>
                  <a:lnTo>
                    <a:pt x="493738" y="19"/>
                  </a:lnTo>
                  <a:lnTo>
                    <a:pt x="493738" y="10601"/>
                  </a:lnTo>
                  <a:lnTo>
                    <a:pt x="502949" y="10601"/>
                  </a:lnTo>
                  <a:lnTo>
                    <a:pt x="502949" y="10601"/>
                  </a:lnTo>
                  <a:close/>
                  <a:moveTo>
                    <a:pt x="502949" y="75019"/>
                  </a:moveTo>
                  <a:lnTo>
                    <a:pt x="502949" y="20688"/>
                  </a:lnTo>
                  <a:lnTo>
                    <a:pt x="493738" y="20688"/>
                  </a:lnTo>
                  <a:lnTo>
                    <a:pt x="493738" y="75019"/>
                  </a:lnTo>
                  <a:lnTo>
                    <a:pt x="502949" y="75019"/>
                  </a:lnTo>
                  <a:lnTo>
                    <a:pt x="502949" y="75019"/>
                  </a:lnTo>
                  <a:close/>
                  <a:moveTo>
                    <a:pt x="520579" y="68923"/>
                  </a:moveTo>
                  <a:cubicBezTo>
                    <a:pt x="525266" y="73800"/>
                    <a:pt x="531419" y="76248"/>
                    <a:pt x="539020" y="76248"/>
                  </a:cubicBezTo>
                  <a:cubicBezTo>
                    <a:pt x="543763" y="76248"/>
                    <a:pt x="548135" y="75133"/>
                    <a:pt x="552145" y="72914"/>
                  </a:cubicBezTo>
                  <a:cubicBezTo>
                    <a:pt x="556155" y="70704"/>
                    <a:pt x="559203" y="67580"/>
                    <a:pt x="561308" y="63579"/>
                  </a:cubicBezTo>
                  <a:cubicBezTo>
                    <a:pt x="563404" y="59579"/>
                    <a:pt x="564452" y="54073"/>
                    <a:pt x="564452" y="47092"/>
                  </a:cubicBezTo>
                  <a:cubicBezTo>
                    <a:pt x="564452" y="38462"/>
                    <a:pt x="562080" y="31699"/>
                    <a:pt x="557336" y="26803"/>
                  </a:cubicBezTo>
                  <a:cubicBezTo>
                    <a:pt x="552602" y="21908"/>
                    <a:pt x="546487" y="19460"/>
                    <a:pt x="539020" y="19460"/>
                  </a:cubicBezTo>
                  <a:cubicBezTo>
                    <a:pt x="532305" y="19460"/>
                    <a:pt x="526609" y="21469"/>
                    <a:pt x="521932" y="25498"/>
                  </a:cubicBezTo>
                  <a:cubicBezTo>
                    <a:pt x="516341" y="30337"/>
                    <a:pt x="513540" y="37786"/>
                    <a:pt x="513540" y="47854"/>
                  </a:cubicBezTo>
                  <a:cubicBezTo>
                    <a:pt x="513531" y="57017"/>
                    <a:pt x="515874" y="64056"/>
                    <a:pt x="520579" y="68923"/>
                  </a:cubicBezTo>
                  <a:lnTo>
                    <a:pt x="520579" y="68923"/>
                  </a:lnTo>
                  <a:close/>
                  <a:moveTo>
                    <a:pt x="527552" y="32252"/>
                  </a:moveTo>
                  <a:cubicBezTo>
                    <a:pt x="530590" y="28804"/>
                    <a:pt x="534410" y="27080"/>
                    <a:pt x="539010" y="27080"/>
                  </a:cubicBezTo>
                  <a:cubicBezTo>
                    <a:pt x="543554" y="27080"/>
                    <a:pt x="547345" y="28813"/>
                    <a:pt x="550393" y="32271"/>
                  </a:cubicBezTo>
                  <a:cubicBezTo>
                    <a:pt x="553441" y="35738"/>
                    <a:pt x="554965" y="40824"/>
                    <a:pt x="554965" y="47549"/>
                  </a:cubicBezTo>
                  <a:cubicBezTo>
                    <a:pt x="554965" y="54674"/>
                    <a:pt x="553450" y="59988"/>
                    <a:pt x="550412" y="63465"/>
                  </a:cubicBezTo>
                  <a:cubicBezTo>
                    <a:pt x="547373" y="66942"/>
                    <a:pt x="543573" y="68685"/>
                    <a:pt x="539001" y="68685"/>
                  </a:cubicBezTo>
                  <a:cubicBezTo>
                    <a:pt x="534400" y="68685"/>
                    <a:pt x="530581" y="66951"/>
                    <a:pt x="527542" y="63484"/>
                  </a:cubicBezTo>
                  <a:cubicBezTo>
                    <a:pt x="524513" y="60027"/>
                    <a:pt x="522989" y="54816"/>
                    <a:pt x="522989" y="47854"/>
                  </a:cubicBezTo>
                  <a:cubicBezTo>
                    <a:pt x="522999" y="40891"/>
                    <a:pt x="524523" y="35690"/>
                    <a:pt x="527552" y="32252"/>
                  </a:cubicBezTo>
                  <a:lnTo>
                    <a:pt x="527552" y="32252"/>
                  </a:lnTo>
                  <a:close/>
                  <a:moveTo>
                    <a:pt x="584444" y="75019"/>
                  </a:moveTo>
                  <a:lnTo>
                    <a:pt x="584444" y="45349"/>
                  </a:lnTo>
                  <a:cubicBezTo>
                    <a:pt x="584444" y="38395"/>
                    <a:pt x="585864" y="33661"/>
                    <a:pt x="588721" y="31175"/>
                  </a:cubicBezTo>
                  <a:cubicBezTo>
                    <a:pt x="591569" y="28680"/>
                    <a:pt x="594951" y="27442"/>
                    <a:pt x="598865" y="27442"/>
                  </a:cubicBezTo>
                  <a:cubicBezTo>
                    <a:pt x="601323" y="27442"/>
                    <a:pt x="603456" y="27994"/>
                    <a:pt x="605295" y="29099"/>
                  </a:cubicBezTo>
                  <a:cubicBezTo>
                    <a:pt x="607114" y="30213"/>
                    <a:pt x="608381" y="31690"/>
                    <a:pt x="609095" y="33557"/>
                  </a:cubicBezTo>
                  <a:cubicBezTo>
                    <a:pt x="609810" y="35414"/>
                    <a:pt x="610172" y="38214"/>
                    <a:pt x="610172" y="41977"/>
                  </a:cubicBezTo>
                  <a:lnTo>
                    <a:pt x="610172" y="75028"/>
                  </a:lnTo>
                  <a:lnTo>
                    <a:pt x="619382" y="75028"/>
                  </a:lnTo>
                  <a:lnTo>
                    <a:pt x="619382" y="41615"/>
                  </a:lnTo>
                  <a:cubicBezTo>
                    <a:pt x="619382" y="37357"/>
                    <a:pt x="619201" y="34366"/>
                    <a:pt x="618868" y="32671"/>
                  </a:cubicBezTo>
                  <a:cubicBezTo>
                    <a:pt x="618315" y="30042"/>
                    <a:pt x="617363" y="27765"/>
                    <a:pt x="616001" y="25860"/>
                  </a:cubicBezTo>
                  <a:cubicBezTo>
                    <a:pt x="614629" y="23955"/>
                    <a:pt x="612581" y="22412"/>
                    <a:pt x="609838" y="21231"/>
                  </a:cubicBezTo>
                  <a:cubicBezTo>
                    <a:pt x="607095" y="20060"/>
                    <a:pt x="604085" y="19469"/>
                    <a:pt x="600808" y="19469"/>
                  </a:cubicBezTo>
                  <a:cubicBezTo>
                    <a:pt x="593274" y="19469"/>
                    <a:pt x="587512" y="22450"/>
                    <a:pt x="583521" y="28413"/>
                  </a:cubicBezTo>
                  <a:lnTo>
                    <a:pt x="583521" y="20688"/>
                  </a:lnTo>
                  <a:lnTo>
                    <a:pt x="575234" y="20688"/>
                  </a:lnTo>
                  <a:lnTo>
                    <a:pt x="575234" y="75019"/>
                  </a:lnTo>
                  <a:lnTo>
                    <a:pt x="584444" y="75019"/>
                  </a:lnTo>
                  <a:lnTo>
                    <a:pt x="584444" y="75019"/>
                  </a:lnTo>
                  <a:close/>
                  <a:moveTo>
                    <a:pt x="636899" y="71847"/>
                  </a:moveTo>
                  <a:cubicBezTo>
                    <a:pt x="640604" y="74781"/>
                    <a:pt x="645985" y="76248"/>
                    <a:pt x="653043" y="76248"/>
                  </a:cubicBezTo>
                  <a:cubicBezTo>
                    <a:pt x="657301" y="76248"/>
                    <a:pt x="661130" y="75505"/>
                    <a:pt x="664502" y="74019"/>
                  </a:cubicBezTo>
                  <a:cubicBezTo>
                    <a:pt x="667874" y="72542"/>
                    <a:pt x="670455" y="70437"/>
                    <a:pt x="672246" y="67732"/>
                  </a:cubicBezTo>
                  <a:cubicBezTo>
                    <a:pt x="674037" y="65018"/>
                    <a:pt x="674932" y="62132"/>
                    <a:pt x="674932" y="59065"/>
                  </a:cubicBezTo>
                  <a:cubicBezTo>
                    <a:pt x="674932" y="55921"/>
                    <a:pt x="674199" y="53302"/>
                    <a:pt x="672732" y="51187"/>
                  </a:cubicBezTo>
                  <a:cubicBezTo>
                    <a:pt x="671274" y="49063"/>
                    <a:pt x="669246" y="47454"/>
                    <a:pt x="666674" y="46349"/>
                  </a:cubicBezTo>
                  <a:cubicBezTo>
                    <a:pt x="664093" y="45244"/>
                    <a:pt x="659549" y="43815"/>
                    <a:pt x="653034" y="42082"/>
                  </a:cubicBezTo>
                  <a:cubicBezTo>
                    <a:pt x="648529" y="40853"/>
                    <a:pt x="645814" y="40062"/>
                    <a:pt x="644900" y="39729"/>
                  </a:cubicBezTo>
                  <a:cubicBezTo>
                    <a:pt x="643299" y="39081"/>
                    <a:pt x="642118" y="38262"/>
                    <a:pt x="641375" y="37271"/>
                  </a:cubicBezTo>
                  <a:cubicBezTo>
                    <a:pt x="640623" y="36309"/>
                    <a:pt x="640251" y="35233"/>
                    <a:pt x="640251" y="34042"/>
                  </a:cubicBezTo>
                  <a:cubicBezTo>
                    <a:pt x="640251" y="32166"/>
                    <a:pt x="641156" y="30528"/>
                    <a:pt x="642957" y="29128"/>
                  </a:cubicBezTo>
                  <a:cubicBezTo>
                    <a:pt x="644766" y="27727"/>
                    <a:pt x="647786" y="27032"/>
                    <a:pt x="652015" y="27032"/>
                  </a:cubicBezTo>
                  <a:cubicBezTo>
                    <a:pt x="655596" y="27032"/>
                    <a:pt x="658368" y="27813"/>
                    <a:pt x="660330" y="29385"/>
                  </a:cubicBezTo>
                  <a:cubicBezTo>
                    <a:pt x="662283" y="30947"/>
                    <a:pt x="663473" y="33138"/>
                    <a:pt x="663883" y="35938"/>
                  </a:cubicBezTo>
                  <a:lnTo>
                    <a:pt x="672884" y="34709"/>
                  </a:lnTo>
                  <a:cubicBezTo>
                    <a:pt x="672294" y="31194"/>
                    <a:pt x="671246" y="28385"/>
                    <a:pt x="669712" y="26289"/>
                  </a:cubicBezTo>
                  <a:cubicBezTo>
                    <a:pt x="668179" y="24184"/>
                    <a:pt x="665798" y="22527"/>
                    <a:pt x="662578" y="21307"/>
                  </a:cubicBezTo>
                  <a:cubicBezTo>
                    <a:pt x="659349" y="20079"/>
                    <a:pt x="655615" y="19469"/>
                    <a:pt x="651339" y="19469"/>
                  </a:cubicBezTo>
                  <a:cubicBezTo>
                    <a:pt x="648510" y="19469"/>
                    <a:pt x="645862" y="19831"/>
                    <a:pt x="643385" y="20565"/>
                  </a:cubicBezTo>
                  <a:cubicBezTo>
                    <a:pt x="640909" y="21298"/>
                    <a:pt x="638956" y="22193"/>
                    <a:pt x="637527" y="23251"/>
                  </a:cubicBezTo>
                  <a:cubicBezTo>
                    <a:pt x="635622" y="24613"/>
                    <a:pt x="634117" y="26327"/>
                    <a:pt x="632993" y="28385"/>
                  </a:cubicBezTo>
                  <a:cubicBezTo>
                    <a:pt x="631889" y="30451"/>
                    <a:pt x="631336" y="32690"/>
                    <a:pt x="631336" y="35119"/>
                  </a:cubicBezTo>
                  <a:cubicBezTo>
                    <a:pt x="631336" y="37776"/>
                    <a:pt x="632003" y="40205"/>
                    <a:pt x="633355" y="42405"/>
                  </a:cubicBezTo>
                  <a:cubicBezTo>
                    <a:pt x="634708" y="44615"/>
                    <a:pt x="636680" y="46330"/>
                    <a:pt x="639289" y="47577"/>
                  </a:cubicBezTo>
                  <a:cubicBezTo>
                    <a:pt x="641899" y="48825"/>
                    <a:pt x="646586" y="50292"/>
                    <a:pt x="653339" y="52007"/>
                  </a:cubicBezTo>
                  <a:cubicBezTo>
                    <a:pt x="658349" y="53264"/>
                    <a:pt x="661483" y="54302"/>
                    <a:pt x="662750" y="55121"/>
                  </a:cubicBezTo>
                  <a:cubicBezTo>
                    <a:pt x="664550" y="56312"/>
                    <a:pt x="665455" y="57950"/>
                    <a:pt x="665455" y="60036"/>
                  </a:cubicBezTo>
                  <a:cubicBezTo>
                    <a:pt x="665455" y="62351"/>
                    <a:pt x="664435" y="64380"/>
                    <a:pt x="662388" y="66104"/>
                  </a:cubicBezTo>
                  <a:cubicBezTo>
                    <a:pt x="660340" y="67828"/>
                    <a:pt x="657206" y="68685"/>
                    <a:pt x="652977" y="68685"/>
                  </a:cubicBezTo>
                  <a:cubicBezTo>
                    <a:pt x="648786" y="68685"/>
                    <a:pt x="645519" y="67704"/>
                    <a:pt x="643185" y="65761"/>
                  </a:cubicBezTo>
                  <a:cubicBezTo>
                    <a:pt x="640852" y="63818"/>
                    <a:pt x="639423" y="61017"/>
                    <a:pt x="638918" y="57369"/>
                  </a:cubicBezTo>
                  <a:lnTo>
                    <a:pt x="629812" y="58798"/>
                  </a:lnTo>
                  <a:cubicBezTo>
                    <a:pt x="630850" y="64560"/>
                    <a:pt x="633212" y="68904"/>
                    <a:pt x="636899" y="71847"/>
                  </a:cubicBezTo>
                  <a:lnTo>
                    <a:pt x="636899" y="718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D8443F85-C3D1-47AB-BA47-0CC8B80871D4}"/>
                </a:ext>
              </a:extLst>
            </p:cNvPr>
            <p:cNvSpPr/>
            <p:nvPr/>
          </p:nvSpPr>
          <p:spPr>
            <a:xfrm>
              <a:off x="-10522" y="3408977"/>
              <a:ext cx="1155172" cy="91116"/>
            </a:xfrm>
            <a:custGeom>
              <a:avLst/>
              <a:gdLst>
                <a:gd name="connsiteX0" fmla="*/ 55969 w 1155172"/>
                <a:gd name="connsiteY0" fmla="*/ 76276 h 91116"/>
                <a:gd name="connsiteX1" fmla="*/ 55969 w 1155172"/>
                <a:gd name="connsiteY1" fmla="*/ 67418 h 91116"/>
                <a:gd name="connsiteX2" fmla="*/ 9925 w 1155172"/>
                <a:gd name="connsiteY2" fmla="*/ 67418 h 91116"/>
                <a:gd name="connsiteX3" fmla="*/ 9925 w 1155172"/>
                <a:gd name="connsiteY3" fmla="*/ 41891 h 91116"/>
                <a:gd name="connsiteX4" fmla="*/ 51416 w 1155172"/>
                <a:gd name="connsiteY4" fmla="*/ 41891 h 91116"/>
                <a:gd name="connsiteX5" fmla="*/ 51416 w 1155172"/>
                <a:gd name="connsiteY5" fmla="*/ 33090 h 91116"/>
                <a:gd name="connsiteX6" fmla="*/ 9925 w 1155172"/>
                <a:gd name="connsiteY6" fmla="*/ 33090 h 91116"/>
                <a:gd name="connsiteX7" fmla="*/ 9925 w 1155172"/>
                <a:gd name="connsiteY7" fmla="*/ 10116 h 91116"/>
                <a:gd name="connsiteX8" fmla="*/ 54226 w 1155172"/>
                <a:gd name="connsiteY8" fmla="*/ 10116 h 91116"/>
                <a:gd name="connsiteX9" fmla="*/ 54226 w 1155172"/>
                <a:gd name="connsiteY9" fmla="*/ 1267 h 91116"/>
                <a:gd name="connsiteX10" fmla="*/ 0 w 1155172"/>
                <a:gd name="connsiteY10" fmla="*/ 1267 h 91116"/>
                <a:gd name="connsiteX11" fmla="*/ 0 w 1155172"/>
                <a:gd name="connsiteY11" fmla="*/ 76267 h 91116"/>
                <a:gd name="connsiteX12" fmla="*/ 55969 w 1155172"/>
                <a:gd name="connsiteY12" fmla="*/ 76267 h 91116"/>
                <a:gd name="connsiteX13" fmla="*/ 55969 w 1155172"/>
                <a:gd name="connsiteY13" fmla="*/ 76276 h 91116"/>
                <a:gd name="connsiteX14" fmla="*/ 112300 w 1155172"/>
                <a:gd name="connsiteY14" fmla="*/ 76276 h 91116"/>
                <a:gd name="connsiteX15" fmla="*/ 112300 w 1155172"/>
                <a:gd name="connsiteY15" fmla="*/ 1276 h 91116"/>
                <a:gd name="connsiteX16" fmla="*/ 103137 w 1155172"/>
                <a:gd name="connsiteY16" fmla="*/ 1276 h 91116"/>
                <a:gd name="connsiteX17" fmla="*/ 103137 w 1155172"/>
                <a:gd name="connsiteY17" fmla="*/ 28184 h 91116"/>
                <a:gd name="connsiteX18" fmla="*/ 96898 w 1155172"/>
                <a:gd name="connsiteY18" fmla="*/ 22784 h 91116"/>
                <a:gd name="connsiteX19" fmla="*/ 88154 w 1155172"/>
                <a:gd name="connsiteY19" fmla="*/ 20717 h 91116"/>
                <a:gd name="connsiteX20" fmla="*/ 76029 w 1155172"/>
                <a:gd name="connsiteY20" fmla="*/ 24241 h 91116"/>
                <a:gd name="connsiteX21" fmla="*/ 67894 w 1155172"/>
                <a:gd name="connsiteY21" fmla="*/ 34395 h 91116"/>
                <a:gd name="connsiteX22" fmla="*/ 65180 w 1155172"/>
                <a:gd name="connsiteY22" fmla="*/ 49159 h 91116"/>
                <a:gd name="connsiteX23" fmla="*/ 68170 w 1155172"/>
                <a:gd name="connsiteY23" fmla="*/ 63913 h 91116"/>
                <a:gd name="connsiteX24" fmla="*/ 76610 w 1155172"/>
                <a:gd name="connsiteY24" fmla="*/ 73924 h 91116"/>
                <a:gd name="connsiteX25" fmla="*/ 88554 w 1155172"/>
                <a:gd name="connsiteY25" fmla="*/ 77505 h 91116"/>
                <a:gd name="connsiteX26" fmla="*/ 103746 w 1155172"/>
                <a:gd name="connsiteY26" fmla="*/ 69418 h 91116"/>
                <a:gd name="connsiteX27" fmla="*/ 103746 w 1155172"/>
                <a:gd name="connsiteY27" fmla="*/ 76276 h 91116"/>
                <a:gd name="connsiteX28" fmla="*/ 112300 w 1155172"/>
                <a:gd name="connsiteY28" fmla="*/ 76276 h 91116"/>
                <a:gd name="connsiteX29" fmla="*/ 112300 w 1155172"/>
                <a:gd name="connsiteY29" fmla="*/ 76276 h 91116"/>
                <a:gd name="connsiteX30" fmla="*/ 78762 w 1155172"/>
                <a:gd name="connsiteY30" fmla="*/ 33347 h 91116"/>
                <a:gd name="connsiteX31" fmla="*/ 89021 w 1155172"/>
                <a:gd name="connsiteY31" fmla="*/ 28337 h 91116"/>
                <a:gd name="connsiteX32" fmla="*/ 99612 w 1155172"/>
                <a:gd name="connsiteY32" fmla="*/ 33557 h 91116"/>
                <a:gd name="connsiteX33" fmla="*/ 103908 w 1155172"/>
                <a:gd name="connsiteY33" fmla="*/ 49930 h 91116"/>
                <a:gd name="connsiteX34" fmla="*/ 99689 w 1155172"/>
                <a:gd name="connsiteY34" fmla="*/ 64999 h 91116"/>
                <a:gd name="connsiteX35" fmla="*/ 89430 w 1155172"/>
                <a:gd name="connsiteY35" fmla="*/ 69942 h 91116"/>
                <a:gd name="connsiteX36" fmla="*/ 79048 w 1155172"/>
                <a:gd name="connsiteY36" fmla="*/ 64770 h 91116"/>
                <a:gd name="connsiteX37" fmla="*/ 74647 w 1155172"/>
                <a:gd name="connsiteY37" fmla="*/ 49168 h 91116"/>
                <a:gd name="connsiteX38" fmla="*/ 78762 w 1155172"/>
                <a:gd name="connsiteY38" fmla="*/ 33347 h 91116"/>
                <a:gd name="connsiteX39" fmla="*/ 78762 w 1155172"/>
                <a:gd name="connsiteY39" fmla="*/ 33347 h 91116"/>
                <a:gd name="connsiteX40" fmla="*/ 170621 w 1155172"/>
                <a:gd name="connsiteY40" fmla="*/ 76276 h 91116"/>
                <a:gd name="connsiteX41" fmla="*/ 170621 w 1155172"/>
                <a:gd name="connsiteY41" fmla="*/ 21946 h 91116"/>
                <a:gd name="connsiteX42" fmla="*/ 161411 w 1155172"/>
                <a:gd name="connsiteY42" fmla="*/ 21946 h 91116"/>
                <a:gd name="connsiteX43" fmla="*/ 161411 w 1155172"/>
                <a:gd name="connsiteY43" fmla="*/ 51054 h 91116"/>
                <a:gd name="connsiteX44" fmla="*/ 159896 w 1155172"/>
                <a:gd name="connsiteY44" fmla="*/ 61665 h 91116"/>
                <a:gd name="connsiteX45" fmla="*/ 154753 w 1155172"/>
                <a:gd name="connsiteY45" fmla="*/ 67447 h 91116"/>
                <a:gd name="connsiteX46" fmla="*/ 146980 w 1155172"/>
                <a:gd name="connsiteY46" fmla="*/ 69571 h 91116"/>
                <a:gd name="connsiteX47" fmla="*/ 140018 w 1155172"/>
                <a:gd name="connsiteY47" fmla="*/ 67494 h 91116"/>
                <a:gd name="connsiteX48" fmla="*/ 136331 w 1155172"/>
                <a:gd name="connsiteY48" fmla="*/ 61789 h 91116"/>
                <a:gd name="connsiteX49" fmla="*/ 135769 w 1155172"/>
                <a:gd name="connsiteY49" fmla="*/ 52064 h 91116"/>
                <a:gd name="connsiteX50" fmla="*/ 135769 w 1155172"/>
                <a:gd name="connsiteY50" fmla="*/ 21936 h 91116"/>
                <a:gd name="connsiteX51" fmla="*/ 126559 w 1155172"/>
                <a:gd name="connsiteY51" fmla="*/ 21936 h 91116"/>
                <a:gd name="connsiteX52" fmla="*/ 126559 w 1155172"/>
                <a:gd name="connsiteY52" fmla="*/ 55597 h 91116"/>
                <a:gd name="connsiteX53" fmla="*/ 127121 w 1155172"/>
                <a:gd name="connsiteY53" fmla="*/ 64189 h 91116"/>
                <a:gd name="connsiteX54" fmla="*/ 129959 w 1155172"/>
                <a:gd name="connsiteY54" fmla="*/ 71018 h 91116"/>
                <a:gd name="connsiteX55" fmla="*/ 136150 w 1155172"/>
                <a:gd name="connsiteY55" fmla="*/ 75648 h 91116"/>
                <a:gd name="connsiteX56" fmla="*/ 145132 w 1155172"/>
                <a:gd name="connsiteY56" fmla="*/ 77486 h 91116"/>
                <a:gd name="connsiteX57" fmla="*/ 162373 w 1155172"/>
                <a:gd name="connsiteY57" fmla="*/ 68275 h 91116"/>
                <a:gd name="connsiteX58" fmla="*/ 162373 w 1155172"/>
                <a:gd name="connsiteY58" fmla="*/ 76257 h 91116"/>
                <a:gd name="connsiteX59" fmla="*/ 170621 w 1155172"/>
                <a:gd name="connsiteY59" fmla="*/ 76257 h 91116"/>
                <a:gd name="connsiteX60" fmla="*/ 170621 w 1155172"/>
                <a:gd name="connsiteY60" fmla="*/ 76276 h 91116"/>
                <a:gd name="connsiteX61" fmla="*/ 215894 w 1155172"/>
                <a:gd name="connsiteY61" fmla="*/ 66599 h 91116"/>
                <a:gd name="connsiteX62" fmla="*/ 206835 w 1155172"/>
                <a:gd name="connsiteY62" fmla="*/ 69933 h 91116"/>
                <a:gd name="connsiteX63" fmla="*/ 195891 w 1155172"/>
                <a:gd name="connsiteY63" fmla="*/ 64970 h 91116"/>
                <a:gd name="connsiteX64" fmla="*/ 191700 w 1155172"/>
                <a:gd name="connsiteY64" fmla="*/ 49063 h 91116"/>
                <a:gd name="connsiteX65" fmla="*/ 196053 w 1155172"/>
                <a:gd name="connsiteY65" fmla="*/ 33280 h 91116"/>
                <a:gd name="connsiteX66" fmla="*/ 207359 w 1155172"/>
                <a:gd name="connsiteY66" fmla="*/ 28299 h 91116"/>
                <a:gd name="connsiteX67" fmla="*/ 215208 w 1155172"/>
                <a:gd name="connsiteY67" fmla="*/ 31061 h 91116"/>
                <a:gd name="connsiteX68" fmla="*/ 219742 w 1155172"/>
                <a:gd name="connsiteY68" fmla="*/ 39291 h 91116"/>
                <a:gd name="connsiteX69" fmla="*/ 228695 w 1155172"/>
                <a:gd name="connsiteY69" fmla="*/ 37919 h 91116"/>
                <a:gd name="connsiteX70" fmla="*/ 221485 w 1155172"/>
                <a:gd name="connsiteY70" fmla="*/ 25203 h 91116"/>
                <a:gd name="connsiteX71" fmla="*/ 207007 w 1155172"/>
                <a:gd name="connsiteY71" fmla="*/ 20726 h 91116"/>
                <a:gd name="connsiteX72" fmla="*/ 194034 w 1155172"/>
                <a:gd name="connsiteY72" fmla="*/ 24022 h 91116"/>
                <a:gd name="connsiteX73" fmla="*/ 185156 w 1155172"/>
                <a:gd name="connsiteY73" fmla="*/ 33928 h 91116"/>
                <a:gd name="connsiteX74" fmla="*/ 182242 w 1155172"/>
                <a:gd name="connsiteY74" fmla="*/ 49320 h 91116"/>
                <a:gd name="connsiteX75" fmla="*/ 189024 w 1155172"/>
                <a:gd name="connsiteY75" fmla="*/ 70218 h 91116"/>
                <a:gd name="connsiteX76" fmla="*/ 206959 w 1155172"/>
                <a:gd name="connsiteY76" fmla="*/ 77514 h 91116"/>
                <a:gd name="connsiteX77" fmla="*/ 221971 w 1155172"/>
                <a:gd name="connsiteY77" fmla="*/ 72209 h 91116"/>
                <a:gd name="connsiteX78" fmla="*/ 229572 w 1155172"/>
                <a:gd name="connsiteY78" fmla="*/ 57560 h 91116"/>
                <a:gd name="connsiteX79" fmla="*/ 220513 w 1155172"/>
                <a:gd name="connsiteY79" fmla="*/ 56378 h 91116"/>
                <a:gd name="connsiteX80" fmla="*/ 215894 w 1155172"/>
                <a:gd name="connsiteY80" fmla="*/ 66599 h 91116"/>
                <a:gd name="connsiteX81" fmla="*/ 215894 w 1155172"/>
                <a:gd name="connsiteY81" fmla="*/ 66599 h 91116"/>
                <a:gd name="connsiteX82" fmla="*/ 274730 w 1155172"/>
                <a:gd name="connsiteY82" fmla="*/ 76276 h 91116"/>
                <a:gd name="connsiteX83" fmla="*/ 284350 w 1155172"/>
                <a:gd name="connsiteY83" fmla="*/ 76276 h 91116"/>
                <a:gd name="connsiteX84" fmla="*/ 282016 w 1155172"/>
                <a:gd name="connsiteY84" fmla="*/ 69742 h 91116"/>
                <a:gd name="connsiteX85" fmla="*/ 281426 w 1155172"/>
                <a:gd name="connsiteY85" fmla="*/ 53502 h 91116"/>
                <a:gd name="connsiteX86" fmla="*/ 281426 w 1155172"/>
                <a:gd name="connsiteY86" fmla="*/ 41224 h 91116"/>
                <a:gd name="connsiteX87" fmla="*/ 280968 w 1155172"/>
                <a:gd name="connsiteY87" fmla="*/ 32728 h 91116"/>
                <a:gd name="connsiteX88" fmla="*/ 278101 w 1155172"/>
                <a:gd name="connsiteY88" fmla="*/ 26460 h 91116"/>
                <a:gd name="connsiteX89" fmla="*/ 271710 w 1155172"/>
                <a:gd name="connsiteY89" fmla="*/ 22346 h 91116"/>
                <a:gd name="connsiteX90" fmla="*/ 260404 w 1155172"/>
                <a:gd name="connsiteY90" fmla="*/ 20707 h 91116"/>
                <a:gd name="connsiteX91" fmla="*/ 248079 w 1155172"/>
                <a:gd name="connsiteY91" fmla="*/ 22622 h 91116"/>
                <a:gd name="connsiteX92" fmla="*/ 239944 w 1155172"/>
                <a:gd name="connsiteY92" fmla="*/ 28089 h 91116"/>
                <a:gd name="connsiteX93" fmla="*/ 235906 w 1155172"/>
                <a:gd name="connsiteY93" fmla="*/ 37424 h 91116"/>
                <a:gd name="connsiteX94" fmla="*/ 244907 w 1155172"/>
                <a:gd name="connsiteY94" fmla="*/ 38652 h 91116"/>
                <a:gd name="connsiteX95" fmla="*/ 249479 w 1155172"/>
                <a:gd name="connsiteY95" fmla="*/ 30594 h 91116"/>
                <a:gd name="connsiteX96" fmla="*/ 259070 w 1155172"/>
                <a:gd name="connsiteY96" fmla="*/ 28318 h 91116"/>
                <a:gd name="connsiteX97" fmla="*/ 269558 w 1155172"/>
                <a:gd name="connsiteY97" fmla="*/ 31442 h 91116"/>
                <a:gd name="connsiteX98" fmla="*/ 272167 w 1155172"/>
                <a:gd name="connsiteY98" fmla="*/ 39367 h 91116"/>
                <a:gd name="connsiteX99" fmla="*/ 272120 w 1155172"/>
                <a:gd name="connsiteY99" fmla="*/ 41777 h 91116"/>
                <a:gd name="connsiteX100" fmla="*/ 255699 w 1155172"/>
                <a:gd name="connsiteY100" fmla="*/ 44948 h 91116"/>
                <a:gd name="connsiteX101" fmla="*/ 247517 w 1155172"/>
                <a:gd name="connsiteY101" fmla="*/ 46330 h 91116"/>
                <a:gd name="connsiteX102" fmla="*/ 240887 w 1155172"/>
                <a:gd name="connsiteY102" fmla="*/ 49349 h 91116"/>
                <a:gd name="connsiteX103" fmla="*/ 236125 w 1155172"/>
                <a:gd name="connsiteY103" fmla="*/ 54645 h 91116"/>
                <a:gd name="connsiteX104" fmla="*/ 234315 w 1155172"/>
                <a:gd name="connsiteY104" fmla="*/ 61941 h 91116"/>
                <a:gd name="connsiteX105" fmla="*/ 239125 w 1155172"/>
                <a:gd name="connsiteY105" fmla="*/ 73114 h 91116"/>
                <a:gd name="connsiteX106" fmla="*/ 252889 w 1155172"/>
                <a:gd name="connsiteY106" fmla="*/ 77495 h 91116"/>
                <a:gd name="connsiteX107" fmla="*/ 263042 w 1155172"/>
                <a:gd name="connsiteY107" fmla="*/ 75705 h 91116"/>
                <a:gd name="connsiteX108" fmla="*/ 272891 w 1155172"/>
                <a:gd name="connsiteY108" fmla="*/ 69561 h 91116"/>
                <a:gd name="connsiteX109" fmla="*/ 274730 w 1155172"/>
                <a:gd name="connsiteY109" fmla="*/ 76276 h 91116"/>
                <a:gd name="connsiteX110" fmla="*/ 274730 w 1155172"/>
                <a:gd name="connsiteY110" fmla="*/ 76276 h 91116"/>
                <a:gd name="connsiteX111" fmla="*/ 274730 w 1155172"/>
                <a:gd name="connsiteY111" fmla="*/ 76276 h 91116"/>
                <a:gd name="connsiteX112" fmla="*/ 272120 w 1155172"/>
                <a:gd name="connsiteY112" fmla="*/ 52378 h 91116"/>
                <a:gd name="connsiteX113" fmla="*/ 270634 w 1155172"/>
                <a:gd name="connsiteY113" fmla="*/ 61589 h 91116"/>
                <a:gd name="connsiteX114" fmla="*/ 264547 w 1155172"/>
                <a:gd name="connsiteY114" fmla="*/ 67961 h 91116"/>
                <a:gd name="connsiteX115" fmla="*/ 255079 w 1155172"/>
                <a:gd name="connsiteY115" fmla="*/ 70285 h 91116"/>
                <a:gd name="connsiteX116" fmla="*/ 246917 w 1155172"/>
                <a:gd name="connsiteY116" fmla="*/ 67828 h 91116"/>
                <a:gd name="connsiteX117" fmla="*/ 244135 w 1155172"/>
                <a:gd name="connsiteY117" fmla="*/ 61684 h 91116"/>
                <a:gd name="connsiteX118" fmla="*/ 245412 w 1155172"/>
                <a:gd name="connsiteY118" fmla="*/ 57312 h 91116"/>
                <a:gd name="connsiteX119" fmla="*/ 249041 w 1155172"/>
                <a:gd name="connsiteY119" fmla="*/ 54321 h 91116"/>
                <a:gd name="connsiteX120" fmla="*/ 257070 w 1155172"/>
                <a:gd name="connsiteY120" fmla="*/ 52483 h 91116"/>
                <a:gd name="connsiteX121" fmla="*/ 272110 w 1155172"/>
                <a:gd name="connsiteY121" fmla="*/ 49006 h 91116"/>
                <a:gd name="connsiteX122" fmla="*/ 272110 w 1155172"/>
                <a:gd name="connsiteY122" fmla="*/ 52378 h 91116"/>
                <a:gd name="connsiteX123" fmla="*/ 272120 w 1155172"/>
                <a:gd name="connsiteY123" fmla="*/ 52378 h 91116"/>
                <a:gd name="connsiteX124" fmla="*/ 311763 w 1155172"/>
                <a:gd name="connsiteY124" fmla="*/ 68399 h 91116"/>
                <a:gd name="connsiteX125" fmla="*/ 308620 w 1155172"/>
                <a:gd name="connsiteY125" fmla="*/ 67732 h 91116"/>
                <a:gd name="connsiteX126" fmla="*/ 307029 w 1155172"/>
                <a:gd name="connsiteY126" fmla="*/ 65942 h 91116"/>
                <a:gd name="connsiteX127" fmla="*/ 306543 w 1155172"/>
                <a:gd name="connsiteY127" fmla="*/ 60874 h 91116"/>
                <a:gd name="connsiteX128" fmla="*/ 306543 w 1155172"/>
                <a:gd name="connsiteY128" fmla="*/ 29108 h 91116"/>
                <a:gd name="connsiteX129" fmla="*/ 315801 w 1155172"/>
                <a:gd name="connsiteY129" fmla="*/ 29108 h 91116"/>
                <a:gd name="connsiteX130" fmla="*/ 315801 w 1155172"/>
                <a:gd name="connsiteY130" fmla="*/ 21946 h 91116"/>
                <a:gd name="connsiteX131" fmla="*/ 306543 w 1155172"/>
                <a:gd name="connsiteY131" fmla="*/ 21946 h 91116"/>
                <a:gd name="connsiteX132" fmla="*/ 306543 w 1155172"/>
                <a:gd name="connsiteY132" fmla="*/ 2962 h 91116"/>
                <a:gd name="connsiteX133" fmla="*/ 297390 w 1155172"/>
                <a:gd name="connsiteY133" fmla="*/ 8487 h 91116"/>
                <a:gd name="connsiteX134" fmla="*/ 297390 w 1155172"/>
                <a:gd name="connsiteY134" fmla="*/ 21946 h 91116"/>
                <a:gd name="connsiteX135" fmla="*/ 290636 w 1155172"/>
                <a:gd name="connsiteY135" fmla="*/ 21946 h 91116"/>
                <a:gd name="connsiteX136" fmla="*/ 290636 w 1155172"/>
                <a:gd name="connsiteY136" fmla="*/ 29108 h 91116"/>
                <a:gd name="connsiteX137" fmla="*/ 297390 w 1155172"/>
                <a:gd name="connsiteY137" fmla="*/ 29108 h 91116"/>
                <a:gd name="connsiteX138" fmla="*/ 297390 w 1155172"/>
                <a:gd name="connsiteY138" fmla="*/ 60360 h 91116"/>
                <a:gd name="connsiteX139" fmla="*/ 298514 w 1155172"/>
                <a:gd name="connsiteY139" fmla="*/ 71238 h 91116"/>
                <a:gd name="connsiteX140" fmla="*/ 302400 w 1155172"/>
                <a:gd name="connsiteY140" fmla="*/ 75400 h 91116"/>
                <a:gd name="connsiteX141" fmla="*/ 310172 w 1155172"/>
                <a:gd name="connsiteY141" fmla="*/ 76991 h 91116"/>
                <a:gd name="connsiteX142" fmla="*/ 317135 w 1155172"/>
                <a:gd name="connsiteY142" fmla="*/ 76171 h 91116"/>
                <a:gd name="connsiteX143" fmla="*/ 315801 w 1155172"/>
                <a:gd name="connsiteY143" fmla="*/ 68037 h 91116"/>
                <a:gd name="connsiteX144" fmla="*/ 311763 w 1155172"/>
                <a:gd name="connsiteY144" fmla="*/ 68399 h 91116"/>
                <a:gd name="connsiteX145" fmla="*/ 311763 w 1155172"/>
                <a:gd name="connsiteY145" fmla="*/ 68399 h 91116"/>
                <a:gd name="connsiteX146" fmla="*/ 311763 w 1155172"/>
                <a:gd name="connsiteY146" fmla="*/ 68399 h 91116"/>
                <a:gd name="connsiteX147" fmla="*/ 334070 w 1155172"/>
                <a:gd name="connsiteY147" fmla="*/ 11859 h 91116"/>
                <a:gd name="connsiteX148" fmla="*/ 334070 w 1155172"/>
                <a:gd name="connsiteY148" fmla="*/ 1276 h 91116"/>
                <a:gd name="connsiteX149" fmla="*/ 324860 w 1155172"/>
                <a:gd name="connsiteY149" fmla="*/ 1276 h 91116"/>
                <a:gd name="connsiteX150" fmla="*/ 324860 w 1155172"/>
                <a:gd name="connsiteY150" fmla="*/ 11859 h 91116"/>
                <a:gd name="connsiteX151" fmla="*/ 334070 w 1155172"/>
                <a:gd name="connsiteY151" fmla="*/ 11859 h 91116"/>
                <a:gd name="connsiteX152" fmla="*/ 334070 w 1155172"/>
                <a:gd name="connsiteY152" fmla="*/ 11859 h 91116"/>
                <a:gd name="connsiteX153" fmla="*/ 334070 w 1155172"/>
                <a:gd name="connsiteY153" fmla="*/ 76276 h 91116"/>
                <a:gd name="connsiteX154" fmla="*/ 334070 w 1155172"/>
                <a:gd name="connsiteY154" fmla="*/ 21946 h 91116"/>
                <a:gd name="connsiteX155" fmla="*/ 324860 w 1155172"/>
                <a:gd name="connsiteY155" fmla="*/ 21946 h 91116"/>
                <a:gd name="connsiteX156" fmla="*/ 324860 w 1155172"/>
                <a:gd name="connsiteY156" fmla="*/ 76276 h 91116"/>
                <a:gd name="connsiteX157" fmla="*/ 334070 w 1155172"/>
                <a:gd name="connsiteY157" fmla="*/ 76276 h 91116"/>
                <a:gd name="connsiteX158" fmla="*/ 334070 w 1155172"/>
                <a:gd name="connsiteY158" fmla="*/ 76276 h 91116"/>
                <a:gd name="connsiteX159" fmla="*/ 351692 w 1155172"/>
                <a:gd name="connsiteY159" fmla="*/ 70180 h 91116"/>
                <a:gd name="connsiteX160" fmla="*/ 370142 w 1155172"/>
                <a:gd name="connsiteY160" fmla="*/ 77505 h 91116"/>
                <a:gd name="connsiteX161" fmla="*/ 383257 w 1155172"/>
                <a:gd name="connsiteY161" fmla="*/ 74171 h 91116"/>
                <a:gd name="connsiteX162" fmla="*/ 392411 w 1155172"/>
                <a:gd name="connsiteY162" fmla="*/ 64837 h 91116"/>
                <a:gd name="connsiteX163" fmla="*/ 395564 w 1155172"/>
                <a:gd name="connsiteY163" fmla="*/ 48349 h 91116"/>
                <a:gd name="connsiteX164" fmla="*/ 388449 w 1155172"/>
                <a:gd name="connsiteY164" fmla="*/ 28061 h 91116"/>
                <a:gd name="connsiteX165" fmla="*/ 370132 w 1155172"/>
                <a:gd name="connsiteY165" fmla="*/ 20717 h 91116"/>
                <a:gd name="connsiteX166" fmla="*/ 353044 w 1155172"/>
                <a:gd name="connsiteY166" fmla="*/ 26756 h 91116"/>
                <a:gd name="connsiteX167" fmla="*/ 344653 w 1155172"/>
                <a:gd name="connsiteY167" fmla="*/ 49111 h 91116"/>
                <a:gd name="connsiteX168" fmla="*/ 351692 w 1155172"/>
                <a:gd name="connsiteY168" fmla="*/ 70180 h 91116"/>
                <a:gd name="connsiteX169" fmla="*/ 351692 w 1155172"/>
                <a:gd name="connsiteY169" fmla="*/ 70180 h 91116"/>
                <a:gd name="connsiteX170" fmla="*/ 358683 w 1155172"/>
                <a:gd name="connsiteY170" fmla="*/ 33509 h 91116"/>
                <a:gd name="connsiteX171" fmla="*/ 370142 w 1155172"/>
                <a:gd name="connsiteY171" fmla="*/ 28337 h 91116"/>
                <a:gd name="connsiteX172" fmla="*/ 381524 w 1155172"/>
                <a:gd name="connsiteY172" fmla="*/ 33528 h 91116"/>
                <a:gd name="connsiteX173" fmla="*/ 386105 w 1155172"/>
                <a:gd name="connsiteY173" fmla="*/ 48797 h 91116"/>
                <a:gd name="connsiteX174" fmla="*/ 381552 w 1155172"/>
                <a:gd name="connsiteY174" fmla="*/ 64713 h 91116"/>
                <a:gd name="connsiteX175" fmla="*/ 370142 w 1155172"/>
                <a:gd name="connsiteY175" fmla="*/ 69933 h 91116"/>
                <a:gd name="connsiteX176" fmla="*/ 358683 w 1155172"/>
                <a:gd name="connsiteY176" fmla="*/ 64732 h 91116"/>
                <a:gd name="connsiteX177" fmla="*/ 354130 w 1155172"/>
                <a:gd name="connsiteY177" fmla="*/ 49101 h 91116"/>
                <a:gd name="connsiteX178" fmla="*/ 358683 w 1155172"/>
                <a:gd name="connsiteY178" fmla="*/ 33509 h 91116"/>
                <a:gd name="connsiteX179" fmla="*/ 358683 w 1155172"/>
                <a:gd name="connsiteY179" fmla="*/ 33509 h 91116"/>
                <a:gd name="connsiteX180" fmla="*/ 415566 w 1155172"/>
                <a:gd name="connsiteY180" fmla="*/ 76276 h 91116"/>
                <a:gd name="connsiteX181" fmla="*/ 415566 w 1155172"/>
                <a:gd name="connsiteY181" fmla="*/ 46606 h 91116"/>
                <a:gd name="connsiteX182" fmla="*/ 419833 w 1155172"/>
                <a:gd name="connsiteY182" fmla="*/ 32433 h 91116"/>
                <a:gd name="connsiteX183" fmla="*/ 429987 w 1155172"/>
                <a:gd name="connsiteY183" fmla="*/ 28699 h 91116"/>
                <a:gd name="connsiteX184" fmla="*/ 436407 w 1155172"/>
                <a:gd name="connsiteY184" fmla="*/ 30356 h 91116"/>
                <a:gd name="connsiteX185" fmla="*/ 440217 w 1155172"/>
                <a:gd name="connsiteY185" fmla="*/ 34814 h 91116"/>
                <a:gd name="connsiteX186" fmla="*/ 441293 w 1155172"/>
                <a:gd name="connsiteY186" fmla="*/ 43234 h 91116"/>
                <a:gd name="connsiteX187" fmla="*/ 441293 w 1155172"/>
                <a:gd name="connsiteY187" fmla="*/ 76286 h 91116"/>
                <a:gd name="connsiteX188" fmla="*/ 450504 w 1155172"/>
                <a:gd name="connsiteY188" fmla="*/ 76286 h 91116"/>
                <a:gd name="connsiteX189" fmla="*/ 450504 w 1155172"/>
                <a:gd name="connsiteY189" fmla="*/ 42872 h 91116"/>
                <a:gd name="connsiteX190" fmla="*/ 449990 w 1155172"/>
                <a:gd name="connsiteY190" fmla="*/ 33928 h 91116"/>
                <a:gd name="connsiteX191" fmla="*/ 447123 w 1155172"/>
                <a:gd name="connsiteY191" fmla="*/ 27118 h 91116"/>
                <a:gd name="connsiteX192" fmla="*/ 440960 w 1155172"/>
                <a:gd name="connsiteY192" fmla="*/ 22489 h 91116"/>
                <a:gd name="connsiteX193" fmla="*/ 431930 w 1155172"/>
                <a:gd name="connsiteY193" fmla="*/ 20726 h 91116"/>
                <a:gd name="connsiteX194" fmla="*/ 414642 w 1155172"/>
                <a:gd name="connsiteY194" fmla="*/ 29670 h 91116"/>
                <a:gd name="connsiteX195" fmla="*/ 414642 w 1155172"/>
                <a:gd name="connsiteY195" fmla="*/ 21946 h 91116"/>
                <a:gd name="connsiteX196" fmla="*/ 406356 w 1155172"/>
                <a:gd name="connsiteY196" fmla="*/ 21946 h 91116"/>
                <a:gd name="connsiteX197" fmla="*/ 406356 w 1155172"/>
                <a:gd name="connsiteY197" fmla="*/ 76276 h 91116"/>
                <a:gd name="connsiteX198" fmla="*/ 415566 w 1155172"/>
                <a:gd name="connsiteY198" fmla="*/ 76276 h 91116"/>
                <a:gd name="connsiteX199" fmla="*/ 415566 w 1155172"/>
                <a:gd name="connsiteY199" fmla="*/ 76276 h 91116"/>
                <a:gd name="connsiteX200" fmla="*/ 501929 w 1155172"/>
                <a:gd name="connsiteY200" fmla="*/ 76276 h 91116"/>
                <a:gd name="connsiteX201" fmla="*/ 511550 w 1155172"/>
                <a:gd name="connsiteY201" fmla="*/ 76276 h 91116"/>
                <a:gd name="connsiteX202" fmla="*/ 509216 w 1155172"/>
                <a:gd name="connsiteY202" fmla="*/ 69742 h 91116"/>
                <a:gd name="connsiteX203" fmla="*/ 508625 w 1155172"/>
                <a:gd name="connsiteY203" fmla="*/ 53502 h 91116"/>
                <a:gd name="connsiteX204" fmla="*/ 508625 w 1155172"/>
                <a:gd name="connsiteY204" fmla="*/ 41224 h 91116"/>
                <a:gd name="connsiteX205" fmla="*/ 508168 w 1155172"/>
                <a:gd name="connsiteY205" fmla="*/ 32728 h 91116"/>
                <a:gd name="connsiteX206" fmla="*/ 505301 w 1155172"/>
                <a:gd name="connsiteY206" fmla="*/ 26460 h 91116"/>
                <a:gd name="connsiteX207" fmla="*/ 498910 w 1155172"/>
                <a:gd name="connsiteY207" fmla="*/ 22346 h 91116"/>
                <a:gd name="connsiteX208" fmla="*/ 487604 w 1155172"/>
                <a:gd name="connsiteY208" fmla="*/ 20707 h 91116"/>
                <a:gd name="connsiteX209" fmla="*/ 475278 w 1155172"/>
                <a:gd name="connsiteY209" fmla="*/ 22622 h 91116"/>
                <a:gd name="connsiteX210" fmla="*/ 467144 w 1155172"/>
                <a:gd name="connsiteY210" fmla="*/ 28089 h 91116"/>
                <a:gd name="connsiteX211" fmla="*/ 463106 w 1155172"/>
                <a:gd name="connsiteY211" fmla="*/ 37424 h 91116"/>
                <a:gd name="connsiteX212" fmla="*/ 472107 w 1155172"/>
                <a:gd name="connsiteY212" fmla="*/ 38652 h 91116"/>
                <a:gd name="connsiteX213" fmla="*/ 476679 w 1155172"/>
                <a:gd name="connsiteY213" fmla="*/ 30594 h 91116"/>
                <a:gd name="connsiteX214" fmla="*/ 486270 w 1155172"/>
                <a:gd name="connsiteY214" fmla="*/ 28318 h 91116"/>
                <a:gd name="connsiteX215" fmla="*/ 496757 w 1155172"/>
                <a:gd name="connsiteY215" fmla="*/ 31442 h 91116"/>
                <a:gd name="connsiteX216" fmla="*/ 499367 w 1155172"/>
                <a:gd name="connsiteY216" fmla="*/ 39367 h 91116"/>
                <a:gd name="connsiteX217" fmla="*/ 499320 w 1155172"/>
                <a:gd name="connsiteY217" fmla="*/ 41777 h 91116"/>
                <a:gd name="connsiteX218" fmla="*/ 482898 w 1155172"/>
                <a:gd name="connsiteY218" fmla="*/ 44948 h 91116"/>
                <a:gd name="connsiteX219" fmla="*/ 474716 w 1155172"/>
                <a:gd name="connsiteY219" fmla="*/ 46330 h 91116"/>
                <a:gd name="connsiteX220" fmla="*/ 468087 w 1155172"/>
                <a:gd name="connsiteY220" fmla="*/ 49349 h 91116"/>
                <a:gd name="connsiteX221" fmla="*/ 463325 w 1155172"/>
                <a:gd name="connsiteY221" fmla="*/ 54645 h 91116"/>
                <a:gd name="connsiteX222" fmla="*/ 461515 w 1155172"/>
                <a:gd name="connsiteY222" fmla="*/ 61941 h 91116"/>
                <a:gd name="connsiteX223" fmla="*/ 466325 w 1155172"/>
                <a:gd name="connsiteY223" fmla="*/ 73114 h 91116"/>
                <a:gd name="connsiteX224" fmla="*/ 480089 w 1155172"/>
                <a:gd name="connsiteY224" fmla="*/ 77495 h 91116"/>
                <a:gd name="connsiteX225" fmla="*/ 490242 w 1155172"/>
                <a:gd name="connsiteY225" fmla="*/ 75705 h 91116"/>
                <a:gd name="connsiteX226" fmla="*/ 500091 w 1155172"/>
                <a:gd name="connsiteY226" fmla="*/ 69561 h 91116"/>
                <a:gd name="connsiteX227" fmla="*/ 501929 w 1155172"/>
                <a:gd name="connsiteY227" fmla="*/ 76276 h 91116"/>
                <a:gd name="connsiteX228" fmla="*/ 501929 w 1155172"/>
                <a:gd name="connsiteY228" fmla="*/ 76276 h 91116"/>
                <a:gd name="connsiteX229" fmla="*/ 501929 w 1155172"/>
                <a:gd name="connsiteY229" fmla="*/ 76276 h 91116"/>
                <a:gd name="connsiteX230" fmla="*/ 499320 w 1155172"/>
                <a:gd name="connsiteY230" fmla="*/ 52378 h 91116"/>
                <a:gd name="connsiteX231" fmla="*/ 497834 w 1155172"/>
                <a:gd name="connsiteY231" fmla="*/ 61589 h 91116"/>
                <a:gd name="connsiteX232" fmla="*/ 491747 w 1155172"/>
                <a:gd name="connsiteY232" fmla="*/ 67961 h 91116"/>
                <a:gd name="connsiteX233" fmla="*/ 482279 w 1155172"/>
                <a:gd name="connsiteY233" fmla="*/ 70285 h 91116"/>
                <a:gd name="connsiteX234" fmla="*/ 474116 w 1155172"/>
                <a:gd name="connsiteY234" fmla="*/ 67828 h 91116"/>
                <a:gd name="connsiteX235" fmla="*/ 471335 w 1155172"/>
                <a:gd name="connsiteY235" fmla="*/ 61684 h 91116"/>
                <a:gd name="connsiteX236" fmla="*/ 472611 w 1155172"/>
                <a:gd name="connsiteY236" fmla="*/ 57312 h 91116"/>
                <a:gd name="connsiteX237" fmla="*/ 476240 w 1155172"/>
                <a:gd name="connsiteY237" fmla="*/ 54321 h 91116"/>
                <a:gd name="connsiteX238" fmla="*/ 484270 w 1155172"/>
                <a:gd name="connsiteY238" fmla="*/ 52483 h 91116"/>
                <a:gd name="connsiteX239" fmla="*/ 499310 w 1155172"/>
                <a:gd name="connsiteY239" fmla="*/ 49006 h 91116"/>
                <a:gd name="connsiteX240" fmla="*/ 499310 w 1155172"/>
                <a:gd name="connsiteY240" fmla="*/ 52378 h 91116"/>
                <a:gd name="connsiteX241" fmla="*/ 499320 w 1155172"/>
                <a:gd name="connsiteY241" fmla="*/ 52378 h 91116"/>
                <a:gd name="connsiteX242" fmla="*/ 531905 w 1155172"/>
                <a:gd name="connsiteY242" fmla="*/ 76276 h 91116"/>
                <a:gd name="connsiteX243" fmla="*/ 531905 w 1155172"/>
                <a:gd name="connsiteY243" fmla="*/ 1276 h 91116"/>
                <a:gd name="connsiteX244" fmla="*/ 522694 w 1155172"/>
                <a:gd name="connsiteY244" fmla="*/ 1276 h 91116"/>
                <a:gd name="connsiteX245" fmla="*/ 522694 w 1155172"/>
                <a:gd name="connsiteY245" fmla="*/ 76276 h 91116"/>
                <a:gd name="connsiteX246" fmla="*/ 531905 w 1155172"/>
                <a:gd name="connsiteY246" fmla="*/ 76276 h 91116"/>
                <a:gd name="connsiteX247" fmla="*/ 531905 w 1155172"/>
                <a:gd name="connsiteY247" fmla="*/ 76276 h 91116"/>
                <a:gd name="connsiteX248" fmla="*/ 553803 w 1155172"/>
                <a:gd name="connsiteY248" fmla="*/ 76276 h 91116"/>
                <a:gd name="connsiteX249" fmla="*/ 552269 w 1155172"/>
                <a:gd name="connsiteY249" fmla="*/ 83410 h 91116"/>
                <a:gd name="connsiteX250" fmla="*/ 547973 w 1155172"/>
                <a:gd name="connsiteY250" fmla="*/ 87173 h 91116"/>
                <a:gd name="connsiteX251" fmla="*/ 550536 w 1155172"/>
                <a:gd name="connsiteY251" fmla="*/ 91116 h 91116"/>
                <a:gd name="connsiteX252" fmla="*/ 557032 w 1155172"/>
                <a:gd name="connsiteY252" fmla="*/ 85611 h 91116"/>
                <a:gd name="connsiteX253" fmla="*/ 559079 w 1155172"/>
                <a:gd name="connsiteY253" fmla="*/ 76286 h 91116"/>
                <a:gd name="connsiteX254" fmla="*/ 559079 w 1155172"/>
                <a:gd name="connsiteY254" fmla="*/ 65789 h 91116"/>
                <a:gd name="connsiteX255" fmla="*/ 548592 w 1155172"/>
                <a:gd name="connsiteY255" fmla="*/ 65789 h 91116"/>
                <a:gd name="connsiteX256" fmla="*/ 548592 w 1155172"/>
                <a:gd name="connsiteY256" fmla="*/ 76286 h 91116"/>
                <a:gd name="connsiteX257" fmla="*/ 553803 w 1155172"/>
                <a:gd name="connsiteY257" fmla="*/ 76286 h 91116"/>
                <a:gd name="connsiteX258" fmla="*/ 553803 w 1155172"/>
                <a:gd name="connsiteY258" fmla="*/ 76276 h 91116"/>
                <a:gd name="connsiteX259" fmla="*/ 606314 w 1155172"/>
                <a:gd name="connsiteY259" fmla="*/ 65656 h 91116"/>
                <a:gd name="connsiteX260" fmla="*/ 617106 w 1155172"/>
                <a:gd name="connsiteY260" fmla="*/ 74590 h 91116"/>
                <a:gd name="connsiteX261" fmla="*/ 634175 w 1155172"/>
                <a:gd name="connsiteY261" fmla="*/ 77562 h 91116"/>
                <a:gd name="connsiteX262" fmla="*/ 648624 w 1155172"/>
                <a:gd name="connsiteY262" fmla="*/ 74619 h 91116"/>
                <a:gd name="connsiteX263" fmla="*/ 658473 w 1155172"/>
                <a:gd name="connsiteY263" fmla="*/ 66380 h 91116"/>
                <a:gd name="connsiteX264" fmla="*/ 661902 w 1155172"/>
                <a:gd name="connsiteY264" fmla="*/ 55102 h 91116"/>
                <a:gd name="connsiteX265" fmla="*/ 658778 w 1155172"/>
                <a:gd name="connsiteY265" fmla="*/ 44434 h 91116"/>
                <a:gd name="connsiteX266" fmla="*/ 649110 w 1155172"/>
                <a:gd name="connsiteY266" fmla="*/ 36786 h 91116"/>
                <a:gd name="connsiteX267" fmla="*/ 632508 w 1155172"/>
                <a:gd name="connsiteY267" fmla="*/ 31994 h 91116"/>
                <a:gd name="connsiteX268" fmla="*/ 617544 w 1155172"/>
                <a:gd name="connsiteY268" fmla="*/ 26651 h 91116"/>
                <a:gd name="connsiteX269" fmla="*/ 614629 w 1155172"/>
                <a:gd name="connsiteY269" fmla="*/ 20002 h 91116"/>
                <a:gd name="connsiteX270" fmla="*/ 618744 w 1155172"/>
                <a:gd name="connsiteY270" fmla="*/ 12040 h 91116"/>
                <a:gd name="connsiteX271" fmla="*/ 631869 w 1155172"/>
                <a:gd name="connsiteY271" fmla="*/ 8744 h 91116"/>
                <a:gd name="connsiteX272" fmla="*/ 644938 w 1155172"/>
                <a:gd name="connsiteY272" fmla="*/ 12373 h 91116"/>
                <a:gd name="connsiteX273" fmla="*/ 650129 w 1155172"/>
                <a:gd name="connsiteY273" fmla="*/ 23117 h 91116"/>
                <a:gd name="connsiteX274" fmla="*/ 659644 w 1155172"/>
                <a:gd name="connsiteY274" fmla="*/ 22403 h 91116"/>
                <a:gd name="connsiteX275" fmla="*/ 655958 w 1155172"/>
                <a:gd name="connsiteY275" fmla="*/ 10592 h 91116"/>
                <a:gd name="connsiteX276" fmla="*/ 646157 w 1155172"/>
                <a:gd name="connsiteY276" fmla="*/ 2686 h 91116"/>
                <a:gd name="connsiteX277" fmla="*/ 631450 w 1155172"/>
                <a:gd name="connsiteY277" fmla="*/ 0 h 91116"/>
                <a:gd name="connsiteX278" fmla="*/ 617687 w 1155172"/>
                <a:gd name="connsiteY278" fmla="*/ 2562 h 91116"/>
                <a:gd name="connsiteX279" fmla="*/ 608276 w 1155172"/>
                <a:gd name="connsiteY279" fmla="*/ 10058 h 91116"/>
                <a:gd name="connsiteX280" fmla="*/ 605057 w 1155172"/>
                <a:gd name="connsiteY280" fmla="*/ 20669 h 91116"/>
                <a:gd name="connsiteX281" fmla="*/ 607686 w 1155172"/>
                <a:gd name="connsiteY281" fmla="*/ 30004 h 91116"/>
                <a:gd name="connsiteX282" fmla="*/ 615696 w 1155172"/>
                <a:gd name="connsiteY282" fmla="*/ 36986 h 91116"/>
                <a:gd name="connsiteX283" fmla="*/ 630174 w 1155172"/>
                <a:gd name="connsiteY283" fmla="*/ 41662 h 91116"/>
                <a:gd name="connsiteX284" fmla="*/ 643528 w 1155172"/>
                <a:gd name="connsiteY284" fmla="*/ 45320 h 91116"/>
                <a:gd name="connsiteX285" fmla="*/ 650281 w 1155172"/>
                <a:gd name="connsiteY285" fmla="*/ 49749 h 91116"/>
                <a:gd name="connsiteX286" fmla="*/ 652329 w 1155172"/>
                <a:gd name="connsiteY286" fmla="*/ 55912 h 91116"/>
                <a:gd name="connsiteX287" fmla="*/ 650205 w 1155172"/>
                <a:gd name="connsiteY287" fmla="*/ 62332 h 91116"/>
                <a:gd name="connsiteX288" fmla="*/ 643738 w 1155172"/>
                <a:gd name="connsiteY288" fmla="*/ 66961 h 91116"/>
                <a:gd name="connsiteX289" fmla="*/ 633708 w 1155172"/>
                <a:gd name="connsiteY289" fmla="*/ 68647 h 91116"/>
                <a:gd name="connsiteX290" fmla="*/ 622202 w 1155172"/>
                <a:gd name="connsiteY290" fmla="*/ 66427 h 91116"/>
                <a:gd name="connsiteX291" fmla="*/ 614658 w 1155172"/>
                <a:gd name="connsiteY291" fmla="*/ 60598 h 91116"/>
                <a:gd name="connsiteX292" fmla="*/ 611562 w 1155172"/>
                <a:gd name="connsiteY292" fmla="*/ 51359 h 91116"/>
                <a:gd name="connsiteX293" fmla="*/ 602199 w 1155172"/>
                <a:gd name="connsiteY293" fmla="*/ 52178 h 91116"/>
                <a:gd name="connsiteX294" fmla="*/ 606314 w 1155172"/>
                <a:gd name="connsiteY294" fmla="*/ 65656 h 91116"/>
                <a:gd name="connsiteX295" fmla="*/ 606314 w 1155172"/>
                <a:gd name="connsiteY295" fmla="*/ 65656 h 91116"/>
                <a:gd name="connsiteX296" fmla="*/ 705126 w 1155172"/>
                <a:gd name="connsiteY296" fmla="*/ 66599 h 91116"/>
                <a:gd name="connsiteX297" fmla="*/ 696078 w 1155172"/>
                <a:gd name="connsiteY297" fmla="*/ 69933 h 91116"/>
                <a:gd name="connsiteX298" fmla="*/ 685133 w 1155172"/>
                <a:gd name="connsiteY298" fmla="*/ 64970 h 91116"/>
                <a:gd name="connsiteX299" fmla="*/ 680942 w 1155172"/>
                <a:gd name="connsiteY299" fmla="*/ 49063 h 91116"/>
                <a:gd name="connsiteX300" fmla="*/ 685286 w 1155172"/>
                <a:gd name="connsiteY300" fmla="*/ 33280 h 91116"/>
                <a:gd name="connsiteX301" fmla="*/ 696601 w 1155172"/>
                <a:gd name="connsiteY301" fmla="*/ 28299 h 91116"/>
                <a:gd name="connsiteX302" fmla="*/ 704450 w 1155172"/>
                <a:gd name="connsiteY302" fmla="*/ 31061 h 91116"/>
                <a:gd name="connsiteX303" fmla="*/ 708984 w 1155172"/>
                <a:gd name="connsiteY303" fmla="*/ 39291 h 91116"/>
                <a:gd name="connsiteX304" fmla="*/ 717928 w 1155172"/>
                <a:gd name="connsiteY304" fmla="*/ 37919 h 91116"/>
                <a:gd name="connsiteX305" fmla="*/ 710717 w 1155172"/>
                <a:gd name="connsiteY305" fmla="*/ 25203 h 91116"/>
                <a:gd name="connsiteX306" fmla="*/ 696239 w 1155172"/>
                <a:gd name="connsiteY306" fmla="*/ 20726 h 91116"/>
                <a:gd name="connsiteX307" fmla="*/ 683276 w 1155172"/>
                <a:gd name="connsiteY307" fmla="*/ 24022 h 91116"/>
                <a:gd name="connsiteX308" fmla="*/ 674399 w 1155172"/>
                <a:gd name="connsiteY308" fmla="*/ 33928 h 91116"/>
                <a:gd name="connsiteX309" fmla="*/ 671474 w 1155172"/>
                <a:gd name="connsiteY309" fmla="*/ 49320 h 91116"/>
                <a:gd name="connsiteX310" fmla="*/ 678256 w 1155172"/>
                <a:gd name="connsiteY310" fmla="*/ 70218 h 91116"/>
                <a:gd name="connsiteX311" fmla="*/ 696192 w 1155172"/>
                <a:gd name="connsiteY311" fmla="*/ 77514 h 91116"/>
                <a:gd name="connsiteX312" fmla="*/ 711203 w 1155172"/>
                <a:gd name="connsiteY312" fmla="*/ 72209 h 91116"/>
                <a:gd name="connsiteX313" fmla="*/ 718804 w 1155172"/>
                <a:gd name="connsiteY313" fmla="*/ 57560 h 91116"/>
                <a:gd name="connsiteX314" fmla="*/ 709746 w 1155172"/>
                <a:gd name="connsiteY314" fmla="*/ 56378 h 91116"/>
                <a:gd name="connsiteX315" fmla="*/ 705126 w 1155172"/>
                <a:gd name="connsiteY315" fmla="*/ 66599 h 91116"/>
                <a:gd name="connsiteX316" fmla="*/ 705126 w 1155172"/>
                <a:gd name="connsiteY316" fmla="*/ 66599 h 91116"/>
                <a:gd name="connsiteX317" fmla="*/ 735930 w 1155172"/>
                <a:gd name="connsiteY317" fmla="*/ 11859 h 91116"/>
                <a:gd name="connsiteX318" fmla="*/ 735930 w 1155172"/>
                <a:gd name="connsiteY318" fmla="*/ 1276 h 91116"/>
                <a:gd name="connsiteX319" fmla="*/ 726719 w 1155172"/>
                <a:gd name="connsiteY319" fmla="*/ 1276 h 91116"/>
                <a:gd name="connsiteX320" fmla="*/ 726719 w 1155172"/>
                <a:gd name="connsiteY320" fmla="*/ 11859 h 91116"/>
                <a:gd name="connsiteX321" fmla="*/ 735930 w 1155172"/>
                <a:gd name="connsiteY321" fmla="*/ 11859 h 91116"/>
                <a:gd name="connsiteX322" fmla="*/ 735930 w 1155172"/>
                <a:gd name="connsiteY322" fmla="*/ 11859 h 91116"/>
                <a:gd name="connsiteX323" fmla="*/ 735930 w 1155172"/>
                <a:gd name="connsiteY323" fmla="*/ 76276 h 91116"/>
                <a:gd name="connsiteX324" fmla="*/ 735930 w 1155172"/>
                <a:gd name="connsiteY324" fmla="*/ 21946 h 91116"/>
                <a:gd name="connsiteX325" fmla="*/ 726719 w 1155172"/>
                <a:gd name="connsiteY325" fmla="*/ 21946 h 91116"/>
                <a:gd name="connsiteX326" fmla="*/ 726719 w 1155172"/>
                <a:gd name="connsiteY326" fmla="*/ 76276 h 91116"/>
                <a:gd name="connsiteX327" fmla="*/ 735930 w 1155172"/>
                <a:gd name="connsiteY327" fmla="*/ 76276 h 91116"/>
                <a:gd name="connsiteX328" fmla="*/ 735930 w 1155172"/>
                <a:gd name="connsiteY328" fmla="*/ 76276 h 91116"/>
                <a:gd name="connsiteX329" fmla="*/ 781460 w 1155172"/>
                <a:gd name="connsiteY329" fmla="*/ 67275 h 91116"/>
                <a:gd name="connsiteX330" fmla="*/ 772820 w 1155172"/>
                <a:gd name="connsiteY330" fmla="*/ 69933 h 91116"/>
                <a:gd name="connsiteX331" fmla="*/ 761467 w 1155172"/>
                <a:gd name="connsiteY331" fmla="*/ 65170 h 91116"/>
                <a:gd name="connsiteX332" fmla="*/ 756399 w 1155172"/>
                <a:gd name="connsiteY332" fmla="*/ 51464 h 91116"/>
                <a:gd name="connsiteX333" fmla="*/ 796919 w 1155172"/>
                <a:gd name="connsiteY333" fmla="*/ 51464 h 91116"/>
                <a:gd name="connsiteX334" fmla="*/ 796976 w 1155172"/>
                <a:gd name="connsiteY334" fmla="*/ 49006 h 91116"/>
                <a:gd name="connsiteX335" fmla="*/ 790061 w 1155172"/>
                <a:gd name="connsiteY335" fmla="*/ 28137 h 91116"/>
                <a:gd name="connsiteX336" fmla="*/ 772258 w 1155172"/>
                <a:gd name="connsiteY336" fmla="*/ 20726 h 91116"/>
                <a:gd name="connsiteX337" fmla="*/ 753942 w 1155172"/>
                <a:gd name="connsiteY337" fmla="*/ 28299 h 91116"/>
                <a:gd name="connsiteX338" fmla="*/ 746884 w 1155172"/>
                <a:gd name="connsiteY338" fmla="*/ 49578 h 91116"/>
                <a:gd name="connsiteX339" fmla="*/ 753866 w 1155172"/>
                <a:gd name="connsiteY339" fmla="*/ 70161 h 91116"/>
                <a:gd name="connsiteX340" fmla="*/ 772763 w 1155172"/>
                <a:gd name="connsiteY340" fmla="*/ 77505 h 91116"/>
                <a:gd name="connsiteX341" fmla="*/ 788318 w 1155172"/>
                <a:gd name="connsiteY341" fmla="*/ 72904 h 91116"/>
                <a:gd name="connsiteX342" fmla="*/ 796662 w 1155172"/>
                <a:gd name="connsiteY342" fmla="*/ 59960 h 91116"/>
                <a:gd name="connsiteX343" fmla="*/ 787146 w 1155172"/>
                <a:gd name="connsiteY343" fmla="*/ 58788 h 91116"/>
                <a:gd name="connsiteX344" fmla="*/ 781460 w 1155172"/>
                <a:gd name="connsiteY344" fmla="*/ 67275 h 91116"/>
                <a:gd name="connsiteX345" fmla="*/ 781460 w 1155172"/>
                <a:gd name="connsiteY345" fmla="*/ 67275 h 91116"/>
                <a:gd name="connsiteX346" fmla="*/ 761695 w 1155172"/>
                <a:gd name="connsiteY346" fmla="*/ 32528 h 91116"/>
                <a:gd name="connsiteX347" fmla="*/ 772354 w 1155172"/>
                <a:gd name="connsiteY347" fmla="*/ 28289 h 91116"/>
                <a:gd name="connsiteX348" fmla="*/ 783765 w 1155172"/>
                <a:gd name="connsiteY348" fmla="*/ 33614 h 91116"/>
                <a:gd name="connsiteX349" fmla="*/ 787241 w 1155172"/>
                <a:gd name="connsiteY349" fmla="*/ 43891 h 91116"/>
                <a:gd name="connsiteX350" fmla="*/ 756895 w 1155172"/>
                <a:gd name="connsiteY350" fmla="*/ 43891 h 91116"/>
                <a:gd name="connsiteX351" fmla="*/ 761695 w 1155172"/>
                <a:gd name="connsiteY351" fmla="*/ 32528 h 91116"/>
                <a:gd name="connsiteX352" fmla="*/ 761695 w 1155172"/>
                <a:gd name="connsiteY352" fmla="*/ 32528 h 91116"/>
                <a:gd name="connsiteX353" fmla="*/ 817426 w 1155172"/>
                <a:gd name="connsiteY353" fmla="*/ 76276 h 91116"/>
                <a:gd name="connsiteX354" fmla="*/ 817426 w 1155172"/>
                <a:gd name="connsiteY354" fmla="*/ 46606 h 91116"/>
                <a:gd name="connsiteX355" fmla="*/ 821693 w 1155172"/>
                <a:gd name="connsiteY355" fmla="*/ 32433 h 91116"/>
                <a:gd name="connsiteX356" fmla="*/ 831847 w 1155172"/>
                <a:gd name="connsiteY356" fmla="*/ 28699 h 91116"/>
                <a:gd name="connsiteX357" fmla="*/ 838267 w 1155172"/>
                <a:gd name="connsiteY357" fmla="*/ 30356 h 91116"/>
                <a:gd name="connsiteX358" fmla="*/ 842077 w 1155172"/>
                <a:gd name="connsiteY358" fmla="*/ 34814 h 91116"/>
                <a:gd name="connsiteX359" fmla="*/ 843143 w 1155172"/>
                <a:gd name="connsiteY359" fmla="*/ 43234 h 91116"/>
                <a:gd name="connsiteX360" fmla="*/ 843143 w 1155172"/>
                <a:gd name="connsiteY360" fmla="*/ 76286 h 91116"/>
                <a:gd name="connsiteX361" fmla="*/ 852354 w 1155172"/>
                <a:gd name="connsiteY361" fmla="*/ 76286 h 91116"/>
                <a:gd name="connsiteX362" fmla="*/ 852354 w 1155172"/>
                <a:gd name="connsiteY362" fmla="*/ 42872 h 91116"/>
                <a:gd name="connsiteX363" fmla="*/ 851840 w 1155172"/>
                <a:gd name="connsiteY363" fmla="*/ 33928 h 91116"/>
                <a:gd name="connsiteX364" fmla="*/ 848973 w 1155172"/>
                <a:gd name="connsiteY364" fmla="*/ 27118 h 91116"/>
                <a:gd name="connsiteX365" fmla="*/ 842820 w 1155172"/>
                <a:gd name="connsiteY365" fmla="*/ 22489 h 91116"/>
                <a:gd name="connsiteX366" fmla="*/ 833790 w 1155172"/>
                <a:gd name="connsiteY366" fmla="*/ 20726 h 91116"/>
                <a:gd name="connsiteX367" fmla="*/ 816502 w 1155172"/>
                <a:gd name="connsiteY367" fmla="*/ 29670 h 91116"/>
                <a:gd name="connsiteX368" fmla="*/ 816502 w 1155172"/>
                <a:gd name="connsiteY368" fmla="*/ 21946 h 91116"/>
                <a:gd name="connsiteX369" fmla="*/ 808215 w 1155172"/>
                <a:gd name="connsiteY369" fmla="*/ 21946 h 91116"/>
                <a:gd name="connsiteX370" fmla="*/ 808215 w 1155172"/>
                <a:gd name="connsiteY370" fmla="*/ 76276 h 91116"/>
                <a:gd name="connsiteX371" fmla="*/ 817426 w 1155172"/>
                <a:gd name="connsiteY371" fmla="*/ 76276 h 91116"/>
                <a:gd name="connsiteX372" fmla="*/ 817426 w 1155172"/>
                <a:gd name="connsiteY372" fmla="*/ 76276 h 91116"/>
                <a:gd name="connsiteX373" fmla="*/ 882548 w 1155172"/>
                <a:gd name="connsiteY373" fmla="*/ 68399 h 91116"/>
                <a:gd name="connsiteX374" fmla="*/ 879405 w 1155172"/>
                <a:gd name="connsiteY374" fmla="*/ 67732 h 91116"/>
                <a:gd name="connsiteX375" fmla="*/ 877824 w 1155172"/>
                <a:gd name="connsiteY375" fmla="*/ 65942 h 91116"/>
                <a:gd name="connsiteX376" fmla="*/ 877329 w 1155172"/>
                <a:gd name="connsiteY376" fmla="*/ 60874 h 91116"/>
                <a:gd name="connsiteX377" fmla="*/ 877329 w 1155172"/>
                <a:gd name="connsiteY377" fmla="*/ 29108 h 91116"/>
                <a:gd name="connsiteX378" fmla="*/ 886597 w 1155172"/>
                <a:gd name="connsiteY378" fmla="*/ 29108 h 91116"/>
                <a:gd name="connsiteX379" fmla="*/ 886597 w 1155172"/>
                <a:gd name="connsiteY379" fmla="*/ 21946 h 91116"/>
                <a:gd name="connsiteX380" fmla="*/ 877329 w 1155172"/>
                <a:gd name="connsiteY380" fmla="*/ 21946 h 91116"/>
                <a:gd name="connsiteX381" fmla="*/ 877329 w 1155172"/>
                <a:gd name="connsiteY381" fmla="*/ 2962 h 91116"/>
                <a:gd name="connsiteX382" fmla="*/ 868175 w 1155172"/>
                <a:gd name="connsiteY382" fmla="*/ 8487 h 91116"/>
                <a:gd name="connsiteX383" fmla="*/ 868175 w 1155172"/>
                <a:gd name="connsiteY383" fmla="*/ 21946 h 91116"/>
                <a:gd name="connsiteX384" fmla="*/ 861422 w 1155172"/>
                <a:gd name="connsiteY384" fmla="*/ 21946 h 91116"/>
                <a:gd name="connsiteX385" fmla="*/ 861422 w 1155172"/>
                <a:gd name="connsiteY385" fmla="*/ 29108 h 91116"/>
                <a:gd name="connsiteX386" fmla="*/ 868175 w 1155172"/>
                <a:gd name="connsiteY386" fmla="*/ 29108 h 91116"/>
                <a:gd name="connsiteX387" fmla="*/ 868175 w 1155172"/>
                <a:gd name="connsiteY387" fmla="*/ 60360 h 91116"/>
                <a:gd name="connsiteX388" fmla="*/ 869299 w 1155172"/>
                <a:gd name="connsiteY388" fmla="*/ 71238 h 91116"/>
                <a:gd name="connsiteX389" fmla="*/ 873185 w 1155172"/>
                <a:gd name="connsiteY389" fmla="*/ 75400 h 91116"/>
                <a:gd name="connsiteX390" fmla="*/ 880958 w 1155172"/>
                <a:gd name="connsiteY390" fmla="*/ 76991 h 91116"/>
                <a:gd name="connsiteX391" fmla="*/ 887921 w 1155172"/>
                <a:gd name="connsiteY391" fmla="*/ 76171 h 91116"/>
                <a:gd name="connsiteX392" fmla="*/ 886587 w 1155172"/>
                <a:gd name="connsiteY392" fmla="*/ 68037 h 91116"/>
                <a:gd name="connsiteX393" fmla="*/ 882548 w 1155172"/>
                <a:gd name="connsiteY393" fmla="*/ 68399 h 91116"/>
                <a:gd name="connsiteX394" fmla="*/ 882548 w 1155172"/>
                <a:gd name="connsiteY394" fmla="*/ 68399 h 91116"/>
                <a:gd name="connsiteX395" fmla="*/ 882548 w 1155172"/>
                <a:gd name="connsiteY395" fmla="*/ 68399 h 91116"/>
                <a:gd name="connsiteX396" fmla="*/ 904856 w 1155172"/>
                <a:gd name="connsiteY396" fmla="*/ 11859 h 91116"/>
                <a:gd name="connsiteX397" fmla="*/ 904856 w 1155172"/>
                <a:gd name="connsiteY397" fmla="*/ 1276 h 91116"/>
                <a:gd name="connsiteX398" fmla="*/ 895645 w 1155172"/>
                <a:gd name="connsiteY398" fmla="*/ 1276 h 91116"/>
                <a:gd name="connsiteX399" fmla="*/ 895645 w 1155172"/>
                <a:gd name="connsiteY399" fmla="*/ 11859 h 91116"/>
                <a:gd name="connsiteX400" fmla="*/ 904856 w 1155172"/>
                <a:gd name="connsiteY400" fmla="*/ 11859 h 91116"/>
                <a:gd name="connsiteX401" fmla="*/ 904856 w 1155172"/>
                <a:gd name="connsiteY401" fmla="*/ 11859 h 91116"/>
                <a:gd name="connsiteX402" fmla="*/ 904856 w 1155172"/>
                <a:gd name="connsiteY402" fmla="*/ 76276 h 91116"/>
                <a:gd name="connsiteX403" fmla="*/ 904856 w 1155172"/>
                <a:gd name="connsiteY403" fmla="*/ 21946 h 91116"/>
                <a:gd name="connsiteX404" fmla="*/ 895645 w 1155172"/>
                <a:gd name="connsiteY404" fmla="*/ 21946 h 91116"/>
                <a:gd name="connsiteX405" fmla="*/ 895645 w 1155172"/>
                <a:gd name="connsiteY405" fmla="*/ 76276 h 91116"/>
                <a:gd name="connsiteX406" fmla="*/ 904856 w 1155172"/>
                <a:gd name="connsiteY406" fmla="*/ 76276 h 91116"/>
                <a:gd name="connsiteX407" fmla="*/ 904856 w 1155172"/>
                <a:gd name="connsiteY407" fmla="*/ 76276 h 91116"/>
                <a:gd name="connsiteX408" fmla="*/ 930535 w 1155172"/>
                <a:gd name="connsiteY408" fmla="*/ 76276 h 91116"/>
                <a:gd name="connsiteX409" fmla="*/ 930535 w 1155172"/>
                <a:gd name="connsiteY409" fmla="*/ 29051 h 91116"/>
                <a:gd name="connsiteX410" fmla="*/ 941070 w 1155172"/>
                <a:gd name="connsiteY410" fmla="*/ 29051 h 91116"/>
                <a:gd name="connsiteX411" fmla="*/ 941070 w 1155172"/>
                <a:gd name="connsiteY411" fmla="*/ 21946 h 91116"/>
                <a:gd name="connsiteX412" fmla="*/ 930535 w 1155172"/>
                <a:gd name="connsiteY412" fmla="*/ 21946 h 91116"/>
                <a:gd name="connsiteX413" fmla="*/ 930535 w 1155172"/>
                <a:gd name="connsiteY413" fmla="*/ 18412 h 91116"/>
                <a:gd name="connsiteX414" fmla="*/ 932278 w 1155172"/>
                <a:gd name="connsiteY414" fmla="*/ 10382 h 91116"/>
                <a:gd name="connsiteX415" fmla="*/ 938784 w 1155172"/>
                <a:gd name="connsiteY415" fmla="*/ 8487 h 91116"/>
                <a:gd name="connsiteX416" fmla="*/ 943747 w 1155172"/>
                <a:gd name="connsiteY416" fmla="*/ 8954 h 91116"/>
                <a:gd name="connsiteX417" fmla="*/ 945175 w 1155172"/>
                <a:gd name="connsiteY417" fmla="*/ 1181 h 91116"/>
                <a:gd name="connsiteX418" fmla="*/ 935822 w 1155172"/>
                <a:gd name="connsiteY418" fmla="*/ 0 h 91116"/>
                <a:gd name="connsiteX419" fmla="*/ 924820 w 1155172"/>
                <a:gd name="connsiteY419" fmla="*/ 4296 h 91116"/>
                <a:gd name="connsiteX420" fmla="*/ 921344 w 1155172"/>
                <a:gd name="connsiteY420" fmla="*/ 16678 h 91116"/>
                <a:gd name="connsiteX421" fmla="*/ 921344 w 1155172"/>
                <a:gd name="connsiteY421" fmla="*/ 21955 h 91116"/>
                <a:gd name="connsiteX422" fmla="*/ 913162 w 1155172"/>
                <a:gd name="connsiteY422" fmla="*/ 21955 h 91116"/>
                <a:gd name="connsiteX423" fmla="*/ 913162 w 1155172"/>
                <a:gd name="connsiteY423" fmla="*/ 29061 h 91116"/>
                <a:gd name="connsiteX424" fmla="*/ 921344 w 1155172"/>
                <a:gd name="connsiteY424" fmla="*/ 29061 h 91116"/>
                <a:gd name="connsiteX425" fmla="*/ 921344 w 1155172"/>
                <a:gd name="connsiteY425" fmla="*/ 76286 h 91116"/>
                <a:gd name="connsiteX426" fmla="*/ 930535 w 1155172"/>
                <a:gd name="connsiteY426" fmla="*/ 76286 h 91116"/>
                <a:gd name="connsiteX427" fmla="*/ 930535 w 1155172"/>
                <a:gd name="connsiteY427" fmla="*/ 76276 h 91116"/>
                <a:gd name="connsiteX428" fmla="*/ 957243 w 1155172"/>
                <a:gd name="connsiteY428" fmla="*/ 11859 h 91116"/>
                <a:gd name="connsiteX429" fmla="*/ 957243 w 1155172"/>
                <a:gd name="connsiteY429" fmla="*/ 1276 h 91116"/>
                <a:gd name="connsiteX430" fmla="*/ 948033 w 1155172"/>
                <a:gd name="connsiteY430" fmla="*/ 1276 h 91116"/>
                <a:gd name="connsiteX431" fmla="*/ 948033 w 1155172"/>
                <a:gd name="connsiteY431" fmla="*/ 11859 h 91116"/>
                <a:gd name="connsiteX432" fmla="*/ 957243 w 1155172"/>
                <a:gd name="connsiteY432" fmla="*/ 11859 h 91116"/>
                <a:gd name="connsiteX433" fmla="*/ 957243 w 1155172"/>
                <a:gd name="connsiteY433" fmla="*/ 11859 h 91116"/>
                <a:gd name="connsiteX434" fmla="*/ 957243 w 1155172"/>
                <a:gd name="connsiteY434" fmla="*/ 76276 h 91116"/>
                <a:gd name="connsiteX435" fmla="*/ 957243 w 1155172"/>
                <a:gd name="connsiteY435" fmla="*/ 21946 h 91116"/>
                <a:gd name="connsiteX436" fmla="*/ 948033 w 1155172"/>
                <a:gd name="connsiteY436" fmla="*/ 21946 h 91116"/>
                <a:gd name="connsiteX437" fmla="*/ 948033 w 1155172"/>
                <a:gd name="connsiteY437" fmla="*/ 76276 h 91116"/>
                <a:gd name="connsiteX438" fmla="*/ 957243 w 1155172"/>
                <a:gd name="connsiteY438" fmla="*/ 76276 h 91116"/>
                <a:gd name="connsiteX439" fmla="*/ 957243 w 1155172"/>
                <a:gd name="connsiteY439" fmla="*/ 76276 h 91116"/>
                <a:gd name="connsiteX440" fmla="*/ 1002116 w 1155172"/>
                <a:gd name="connsiteY440" fmla="*/ 66599 h 91116"/>
                <a:gd name="connsiteX441" fmla="*/ 993058 w 1155172"/>
                <a:gd name="connsiteY441" fmla="*/ 69933 h 91116"/>
                <a:gd name="connsiteX442" fmla="*/ 982113 w 1155172"/>
                <a:gd name="connsiteY442" fmla="*/ 64970 h 91116"/>
                <a:gd name="connsiteX443" fmla="*/ 977922 w 1155172"/>
                <a:gd name="connsiteY443" fmla="*/ 49063 h 91116"/>
                <a:gd name="connsiteX444" fmla="*/ 982275 w 1155172"/>
                <a:gd name="connsiteY444" fmla="*/ 33280 h 91116"/>
                <a:gd name="connsiteX445" fmla="*/ 993572 w 1155172"/>
                <a:gd name="connsiteY445" fmla="*/ 28299 h 91116"/>
                <a:gd name="connsiteX446" fmla="*/ 1001430 w 1155172"/>
                <a:gd name="connsiteY446" fmla="*/ 31061 h 91116"/>
                <a:gd name="connsiteX447" fmla="*/ 1005954 w 1155172"/>
                <a:gd name="connsiteY447" fmla="*/ 39291 h 91116"/>
                <a:gd name="connsiteX448" fmla="*/ 1014908 w 1155172"/>
                <a:gd name="connsiteY448" fmla="*/ 37919 h 91116"/>
                <a:gd name="connsiteX449" fmla="*/ 1007688 w 1155172"/>
                <a:gd name="connsiteY449" fmla="*/ 25203 h 91116"/>
                <a:gd name="connsiteX450" fmla="*/ 993210 w 1155172"/>
                <a:gd name="connsiteY450" fmla="*/ 20726 h 91116"/>
                <a:gd name="connsiteX451" fmla="*/ 980246 w 1155172"/>
                <a:gd name="connsiteY451" fmla="*/ 24022 h 91116"/>
                <a:gd name="connsiteX452" fmla="*/ 971360 w 1155172"/>
                <a:gd name="connsiteY452" fmla="*/ 33928 h 91116"/>
                <a:gd name="connsiteX453" fmla="*/ 968445 w 1155172"/>
                <a:gd name="connsiteY453" fmla="*/ 49320 h 91116"/>
                <a:gd name="connsiteX454" fmla="*/ 975227 w 1155172"/>
                <a:gd name="connsiteY454" fmla="*/ 70218 h 91116"/>
                <a:gd name="connsiteX455" fmla="*/ 993153 w 1155172"/>
                <a:gd name="connsiteY455" fmla="*/ 77514 h 91116"/>
                <a:gd name="connsiteX456" fmla="*/ 1008174 w 1155172"/>
                <a:gd name="connsiteY456" fmla="*/ 72209 h 91116"/>
                <a:gd name="connsiteX457" fmla="*/ 1015765 w 1155172"/>
                <a:gd name="connsiteY457" fmla="*/ 57560 h 91116"/>
                <a:gd name="connsiteX458" fmla="*/ 1006716 w 1155172"/>
                <a:gd name="connsiteY458" fmla="*/ 56378 h 91116"/>
                <a:gd name="connsiteX459" fmla="*/ 1002116 w 1155172"/>
                <a:gd name="connsiteY459" fmla="*/ 66599 h 91116"/>
                <a:gd name="connsiteX460" fmla="*/ 1002116 w 1155172"/>
                <a:gd name="connsiteY460" fmla="*/ 66599 h 91116"/>
                <a:gd name="connsiteX461" fmla="*/ 1090051 w 1155172"/>
                <a:gd name="connsiteY461" fmla="*/ 76276 h 91116"/>
                <a:gd name="connsiteX462" fmla="*/ 1099671 w 1155172"/>
                <a:gd name="connsiteY462" fmla="*/ 76276 h 91116"/>
                <a:gd name="connsiteX463" fmla="*/ 1097347 w 1155172"/>
                <a:gd name="connsiteY463" fmla="*/ 69742 h 91116"/>
                <a:gd name="connsiteX464" fmla="*/ 1096756 w 1155172"/>
                <a:gd name="connsiteY464" fmla="*/ 53502 h 91116"/>
                <a:gd name="connsiteX465" fmla="*/ 1096756 w 1155172"/>
                <a:gd name="connsiteY465" fmla="*/ 41224 h 91116"/>
                <a:gd name="connsiteX466" fmla="*/ 1096289 w 1155172"/>
                <a:gd name="connsiteY466" fmla="*/ 32728 h 91116"/>
                <a:gd name="connsiteX467" fmla="*/ 1093422 w 1155172"/>
                <a:gd name="connsiteY467" fmla="*/ 26460 h 91116"/>
                <a:gd name="connsiteX468" fmla="*/ 1087031 w 1155172"/>
                <a:gd name="connsiteY468" fmla="*/ 22346 h 91116"/>
                <a:gd name="connsiteX469" fmla="*/ 1075715 w 1155172"/>
                <a:gd name="connsiteY469" fmla="*/ 20707 h 91116"/>
                <a:gd name="connsiteX470" fmla="*/ 1063390 w 1155172"/>
                <a:gd name="connsiteY470" fmla="*/ 22622 h 91116"/>
                <a:gd name="connsiteX471" fmla="*/ 1055256 w 1155172"/>
                <a:gd name="connsiteY471" fmla="*/ 28089 h 91116"/>
                <a:gd name="connsiteX472" fmla="*/ 1051217 w 1155172"/>
                <a:gd name="connsiteY472" fmla="*/ 37424 h 91116"/>
                <a:gd name="connsiteX473" fmla="*/ 1060218 w 1155172"/>
                <a:gd name="connsiteY473" fmla="*/ 38652 h 91116"/>
                <a:gd name="connsiteX474" fmla="*/ 1064800 w 1155172"/>
                <a:gd name="connsiteY474" fmla="*/ 30594 h 91116"/>
                <a:gd name="connsiteX475" fmla="*/ 1074391 w 1155172"/>
                <a:gd name="connsiteY475" fmla="*/ 28318 h 91116"/>
                <a:gd name="connsiteX476" fmla="*/ 1084888 w 1155172"/>
                <a:gd name="connsiteY476" fmla="*/ 31442 h 91116"/>
                <a:gd name="connsiteX477" fmla="*/ 1087488 w 1155172"/>
                <a:gd name="connsiteY477" fmla="*/ 39367 h 91116"/>
                <a:gd name="connsiteX478" fmla="*/ 1087441 w 1155172"/>
                <a:gd name="connsiteY478" fmla="*/ 41777 h 91116"/>
                <a:gd name="connsiteX479" fmla="*/ 1071010 w 1155172"/>
                <a:gd name="connsiteY479" fmla="*/ 44948 h 91116"/>
                <a:gd name="connsiteX480" fmla="*/ 1062828 w 1155172"/>
                <a:gd name="connsiteY480" fmla="*/ 46330 h 91116"/>
                <a:gd name="connsiteX481" fmla="*/ 1056208 w 1155172"/>
                <a:gd name="connsiteY481" fmla="*/ 49349 h 91116"/>
                <a:gd name="connsiteX482" fmla="*/ 1051455 w 1155172"/>
                <a:gd name="connsiteY482" fmla="*/ 54645 h 91116"/>
                <a:gd name="connsiteX483" fmla="*/ 1049636 w 1155172"/>
                <a:gd name="connsiteY483" fmla="*/ 61941 h 91116"/>
                <a:gd name="connsiteX484" fmla="*/ 1054446 w 1155172"/>
                <a:gd name="connsiteY484" fmla="*/ 73114 h 91116"/>
                <a:gd name="connsiteX485" fmla="*/ 1068210 w 1155172"/>
                <a:gd name="connsiteY485" fmla="*/ 77495 h 91116"/>
                <a:gd name="connsiteX486" fmla="*/ 1078363 w 1155172"/>
                <a:gd name="connsiteY486" fmla="*/ 75705 h 91116"/>
                <a:gd name="connsiteX487" fmla="*/ 1088203 w 1155172"/>
                <a:gd name="connsiteY487" fmla="*/ 69561 h 91116"/>
                <a:gd name="connsiteX488" fmla="*/ 1090051 w 1155172"/>
                <a:gd name="connsiteY488" fmla="*/ 76276 h 91116"/>
                <a:gd name="connsiteX489" fmla="*/ 1090051 w 1155172"/>
                <a:gd name="connsiteY489" fmla="*/ 76276 h 91116"/>
                <a:gd name="connsiteX490" fmla="*/ 1090051 w 1155172"/>
                <a:gd name="connsiteY490" fmla="*/ 76276 h 91116"/>
                <a:gd name="connsiteX491" fmla="*/ 1087450 w 1155172"/>
                <a:gd name="connsiteY491" fmla="*/ 52378 h 91116"/>
                <a:gd name="connsiteX492" fmla="*/ 1085964 w 1155172"/>
                <a:gd name="connsiteY492" fmla="*/ 61589 h 91116"/>
                <a:gd name="connsiteX493" fmla="*/ 1079878 w 1155172"/>
                <a:gd name="connsiteY493" fmla="*/ 67961 h 91116"/>
                <a:gd name="connsiteX494" fmla="*/ 1070410 w 1155172"/>
                <a:gd name="connsiteY494" fmla="*/ 70285 h 91116"/>
                <a:gd name="connsiteX495" fmla="*/ 1062257 w 1155172"/>
                <a:gd name="connsiteY495" fmla="*/ 67828 h 91116"/>
                <a:gd name="connsiteX496" fmla="*/ 1059466 w 1155172"/>
                <a:gd name="connsiteY496" fmla="*/ 61684 h 91116"/>
                <a:gd name="connsiteX497" fmla="*/ 1060752 w 1155172"/>
                <a:gd name="connsiteY497" fmla="*/ 57312 h 91116"/>
                <a:gd name="connsiteX498" fmla="*/ 1064381 w 1155172"/>
                <a:gd name="connsiteY498" fmla="*/ 54321 h 91116"/>
                <a:gd name="connsiteX499" fmla="*/ 1072420 w 1155172"/>
                <a:gd name="connsiteY499" fmla="*/ 52483 h 91116"/>
                <a:gd name="connsiteX500" fmla="*/ 1087460 w 1155172"/>
                <a:gd name="connsiteY500" fmla="*/ 49006 h 91116"/>
                <a:gd name="connsiteX501" fmla="*/ 1087460 w 1155172"/>
                <a:gd name="connsiteY501" fmla="*/ 52378 h 91116"/>
                <a:gd name="connsiteX502" fmla="*/ 1087450 w 1155172"/>
                <a:gd name="connsiteY502" fmla="*/ 52378 h 91116"/>
                <a:gd name="connsiteX503" fmla="*/ 1120235 w 1155172"/>
                <a:gd name="connsiteY503" fmla="*/ 76276 h 91116"/>
                <a:gd name="connsiteX504" fmla="*/ 1120235 w 1155172"/>
                <a:gd name="connsiteY504" fmla="*/ 46606 h 91116"/>
                <a:gd name="connsiteX505" fmla="*/ 1124512 w 1155172"/>
                <a:gd name="connsiteY505" fmla="*/ 32433 h 91116"/>
                <a:gd name="connsiteX506" fmla="*/ 1134656 w 1155172"/>
                <a:gd name="connsiteY506" fmla="*/ 28699 h 91116"/>
                <a:gd name="connsiteX507" fmla="*/ 1141086 w 1155172"/>
                <a:gd name="connsiteY507" fmla="*/ 30356 h 91116"/>
                <a:gd name="connsiteX508" fmla="*/ 1144886 w 1155172"/>
                <a:gd name="connsiteY508" fmla="*/ 34814 h 91116"/>
                <a:gd name="connsiteX509" fmla="*/ 1145962 w 1155172"/>
                <a:gd name="connsiteY509" fmla="*/ 43234 h 91116"/>
                <a:gd name="connsiteX510" fmla="*/ 1145962 w 1155172"/>
                <a:gd name="connsiteY510" fmla="*/ 76286 h 91116"/>
                <a:gd name="connsiteX511" fmla="*/ 1155173 w 1155172"/>
                <a:gd name="connsiteY511" fmla="*/ 76286 h 91116"/>
                <a:gd name="connsiteX512" fmla="*/ 1155173 w 1155172"/>
                <a:gd name="connsiteY512" fmla="*/ 42872 h 91116"/>
                <a:gd name="connsiteX513" fmla="*/ 1154659 w 1155172"/>
                <a:gd name="connsiteY513" fmla="*/ 33928 h 91116"/>
                <a:gd name="connsiteX514" fmla="*/ 1151792 w 1155172"/>
                <a:gd name="connsiteY514" fmla="*/ 27118 h 91116"/>
                <a:gd name="connsiteX515" fmla="*/ 1145629 w 1155172"/>
                <a:gd name="connsiteY515" fmla="*/ 22489 h 91116"/>
                <a:gd name="connsiteX516" fmla="*/ 1136599 w 1155172"/>
                <a:gd name="connsiteY516" fmla="*/ 20726 h 91116"/>
                <a:gd name="connsiteX517" fmla="*/ 1119311 w 1155172"/>
                <a:gd name="connsiteY517" fmla="*/ 29670 h 91116"/>
                <a:gd name="connsiteX518" fmla="*/ 1119311 w 1155172"/>
                <a:gd name="connsiteY518" fmla="*/ 21946 h 91116"/>
                <a:gd name="connsiteX519" fmla="*/ 1111025 w 1155172"/>
                <a:gd name="connsiteY519" fmla="*/ 21946 h 91116"/>
                <a:gd name="connsiteX520" fmla="*/ 1111025 w 1155172"/>
                <a:gd name="connsiteY520" fmla="*/ 76276 h 91116"/>
                <a:gd name="connsiteX521" fmla="*/ 1120235 w 1155172"/>
                <a:gd name="connsiteY521" fmla="*/ 76276 h 91116"/>
                <a:gd name="connsiteX522" fmla="*/ 1120235 w 1155172"/>
                <a:gd name="connsiteY522" fmla="*/ 76276 h 91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</a:cxnLst>
              <a:rect l="l" t="t" r="r" b="b"/>
              <a:pathLst>
                <a:path w="1155172" h="91116">
                  <a:moveTo>
                    <a:pt x="55969" y="76276"/>
                  </a:moveTo>
                  <a:lnTo>
                    <a:pt x="55969" y="67418"/>
                  </a:lnTo>
                  <a:lnTo>
                    <a:pt x="9925" y="67418"/>
                  </a:lnTo>
                  <a:lnTo>
                    <a:pt x="9925" y="41891"/>
                  </a:lnTo>
                  <a:lnTo>
                    <a:pt x="51416" y="41891"/>
                  </a:lnTo>
                  <a:lnTo>
                    <a:pt x="51416" y="33090"/>
                  </a:lnTo>
                  <a:lnTo>
                    <a:pt x="9925" y="33090"/>
                  </a:lnTo>
                  <a:lnTo>
                    <a:pt x="9925" y="10116"/>
                  </a:lnTo>
                  <a:lnTo>
                    <a:pt x="54226" y="10116"/>
                  </a:lnTo>
                  <a:lnTo>
                    <a:pt x="54226" y="1267"/>
                  </a:lnTo>
                  <a:lnTo>
                    <a:pt x="0" y="1267"/>
                  </a:lnTo>
                  <a:lnTo>
                    <a:pt x="0" y="76267"/>
                  </a:lnTo>
                  <a:lnTo>
                    <a:pt x="55969" y="76267"/>
                  </a:lnTo>
                  <a:lnTo>
                    <a:pt x="55969" y="76276"/>
                  </a:lnTo>
                  <a:close/>
                  <a:moveTo>
                    <a:pt x="112300" y="76276"/>
                  </a:moveTo>
                  <a:lnTo>
                    <a:pt x="112300" y="1276"/>
                  </a:lnTo>
                  <a:lnTo>
                    <a:pt x="103137" y="1276"/>
                  </a:lnTo>
                  <a:lnTo>
                    <a:pt x="103137" y="28184"/>
                  </a:lnTo>
                  <a:cubicBezTo>
                    <a:pt x="101537" y="25965"/>
                    <a:pt x="99451" y="24165"/>
                    <a:pt x="96898" y="22784"/>
                  </a:cubicBezTo>
                  <a:cubicBezTo>
                    <a:pt x="94336" y="21403"/>
                    <a:pt x="91421" y="20717"/>
                    <a:pt x="88154" y="20717"/>
                  </a:cubicBezTo>
                  <a:cubicBezTo>
                    <a:pt x="83687" y="20717"/>
                    <a:pt x="79639" y="21888"/>
                    <a:pt x="76029" y="24241"/>
                  </a:cubicBezTo>
                  <a:cubicBezTo>
                    <a:pt x="72409" y="26594"/>
                    <a:pt x="69704" y="29985"/>
                    <a:pt x="67894" y="34395"/>
                  </a:cubicBezTo>
                  <a:cubicBezTo>
                    <a:pt x="66084" y="38814"/>
                    <a:pt x="65180" y="43729"/>
                    <a:pt x="65180" y="49159"/>
                  </a:cubicBezTo>
                  <a:cubicBezTo>
                    <a:pt x="65180" y="54712"/>
                    <a:pt x="66170" y="59636"/>
                    <a:pt x="68170" y="63913"/>
                  </a:cubicBezTo>
                  <a:cubicBezTo>
                    <a:pt x="70161" y="68199"/>
                    <a:pt x="72981" y="71533"/>
                    <a:pt x="76610" y="73924"/>
                  </a:cubicBezTo>
                  <a:cubicBezTo>
                    <a:pt x="80239" y="76305"/>
                    <a:pt x="84220" y="77505"/>
                    <a:pt x="88554" y="77505"/>
                  </a:cubicBezTo>
                  <a:cubicBezTo>
                    <a:pt x="95240" y="77505"/>
                    <a:pt x="100298" y="74809"/>
                    <a:pt x="103746" y="69418"/>
                  </a:cubicBezTo>
                  <a:lnTo>
                    <a:pt x="103746" y="76276"/>
                  </a:lnTo>
                  <a:lnTo>
                    <a:pt x="112300" y="76276"/>
                  </a:lnTo>
                  <a:lnTo>
                    <a:pt x="112300" y="76276"/>
                  </a:lnTo>
                  <a:close/>
                  <a:moveTo>
                    <a:pt x="78762" y="33347"/>
                  </a:moveTo>
                  <a:cubicBezTo>
                    <a:pt x="81505" y="30004"/>
                    <a:pt x="84925" y="28337"/>
                    <a:pt x="89021" y="28337"/>
                  </a:cubicBezTo>
                  <a:cubicBezTo>
                    <a:pt x="93212" y="28337"/>
                    <a:pt x="96745" y="30080"/>
                    <a:pt x="99612" y="33557"/>
                  </a:cubicBezTo>
                  <a:cubicBezTo>
                    <a:pt x="102479" y="37033"/>
                    <a:pt x="103908" y="42491"/>
                    <a:pt x="103908" y="49930"/>
                  </a:cubicBezTo>
                  <a:cubicBezTo>
                    <a:pt x="103908" y="56683"/>
                    <a:pt x="102499" y="61703"/>
                    <a:pt x="99689" y="64999"/>
                  </a:cubicBezTo>
                  <a:cubicBezTo>
                    <a:pt x="96879" y="68294"/>
                    <a:pt x="93459" y="69942"/>
                    <a:pt x="89430" y="69942"/>
                  </a:cubicBezTo>
                  <a:cubicBezTo>
                    <a:pt x="85439" y="69942"/>
                    <a:pt x="81972" y="68209"/>
                    <a:pt x="79048" y="64770"/>
                  </a:cubicBezTo>
                  <a:cubicBezTo>
                    <a:pt x="76114" y="61332"/>
                    <a:pt x="74647" y="56131"/>
                    <a:pt x="74647" y="49168"/>
                  </a:cubicBezTo>
                  <a:cubicBezTo>
                    <a:pt x="74638" y="41958"/>
                    <a:pt x="76009" y="36690"/>
                    <a:pt x="78762" y="33347"/>
                  </a:cubicBezTo>
                  <a:lnTo>
                    <a:pt x="78762" y="33347"/>
                  </a:lnTo>
                  <a:close/>
                  <a:moveTo>
                    <a:pt x="170621" y="76276"/>
                  </a:moveTo>
                  <a:lnTo>
                    <a:pt x="170621" y="21946"/>
                  </a:lnTo>
                  <a:lnTo>
                    <a:pt x="161411" y="21946"/>
                  </a:lnTo>
                  <a:lnTo>
                    <a:pt x="161411" y="51054"/>
                  </a:lnTo>
                  <a:cubicBezTo>
                    <a:pt x="161411" y="55693"/>
                    <a:pt x="160906" y="59226"/>
                    <a:pt x="159896" y="61665"/>
                  </a:cubicBezTo>
                  <a:cubicBezTo>
                    <a:pt x="158887" y="64113"/>
                    <a:pt x="157172" y="66037"/>
                    <a:pt x="154753" y="67447"/>
                  </a:cubicBezTo>
                  <a:cubicBezTo>
                    <a:pt x="152333" y="68866"/>
                    <a:pt x="149743" y="69571"/>
                    <a:pt x="146980" y="69571"/>
                  </a:cubicBezTo>
                  <a:cubicBezTo>
                    <a:pt x="144218" y="69571"/>
                    <a:pt x="141894" y="68885"/>
                    <a:pt x="140018" y="67494"/>
                  </a:cubicBezTo>
                  <a:cubicBezTo>
                    <a:pt x="138141" y="66113"/>
                    <a:pt x="136912" y="64218"/>
                    <a:pt x="136331" y="61789"/>
                  </a:cubicBezTo>
                  <a:cubicBezTo>
                    <a:pt x="135950" y="60122"/>
                    <a:pt x="135769" y="56874"/>
                    <a:pt x="135769" y="52064"/>
                  </a:cubicBezTo>
                  <a:lnTo>
                    <a:pt x="135769" y="21936"/>
                  </a:lnTo>
                  <a:lnTo>
                    <a:pt x="126559" y="21936"/>
                  </a:lnTo>
                  <a:lnTo>
                    <a:pt x="126559" y="55597"/>
                  </a:lnTo>
                  <a:cubicBezTo>
                    <a:pt x="126559" y="59512"/>
                    <a:pt x="126749" y="62379"/>
                    <a:pt x="127121" y="64189"/>
                  </a:cubicBezTo>
                  <a:cubicBezTo>
                    <a:pt x="127664" y="66875"/>
                    <a:pt x="128607" y="69152"/>
                    <a:pt x="129959" y="71018"/>
                  </a:cubicBezTo>
                  <a:cubicBezTo>
                    <a:pt x="131312" y="72876"/>
                    <a:pt x="133369" y="74419"/>
                    <a:pt x="136150" y="75648"/>
                  </a:cubicBezTo>
                  <a:cubicBezTo>
                    <a:pt x="138932" y="76876"/>
                    <a:pt x="141923" y="77486"/>
                    <a:pt x="145132" y="77486"/>
                  </a:cubicBezTo>
                  <a:cubicBezTo>
                    <a:pt x="152400" y="77486"/>
                    <a:pt x="158144" y="74419"/>
                    <a:pt x="162373" y="68275"/>
                  </a:cubicBezTo>
                  <a:lnTo>
                    <a:pt x="162373" y="76257"/>
                  </a:lnTo>
                  <a:lnTo>
                    <a:pt x="170621" y="76257"/>
                  </a:lnTo>
                  <a:lnTo>
                    <a:pt x="170621" y="76276"/>
                  </a:lnTo>
                  <a:close/>
                  <a:moveTo>
                    <a:pt x="215894" y="66599"/>
                  </a:moveTo>
                  <a:cubicBezTo>
                    <a:pt x="213474" y="68809"/>
                    <a:pt x="210455" y="69933"/>
                    <a:pt x="206835" y="69933"/>
                  </a:cubicBezTo>
                  <a:cubicBezTo>
                    <a:pt x="202330" y="69933"/>
                    <a:pt x="198682" y="68275"/>
                    <a:pt x="195891" y="64970"/>
                  </a:cubicBezTo>
                  <a:cubicBezTo>
                    <a:pt x="193091" y="61655"/>
                    <a:pt x="191700" y="56359"/>
                    <a:pt x="191700" y="49063"/>
                  </a:cubicBezTo>
                  <a:cubicBezTo>
                    <a:pt x="191700" y="41862"/>
                    <a:pt x="193148" y="36595"/>
                    <a:pt x="196053" y="33280"/>
                  </a:cubicBezTo>
                  <a:cubicBezTo>
                    <a:pt x="198949" y="29947"/>
                    <a:pt x="202721" y="28299"/>
                    <a:pt x="207359" y="28299"/>
                  </a:cubicBezTo>
                  <a:cubicBezTo>
                    <a:pt x="210426" y="28299"/>
                    <a:pt x="213046" y="29223"/>
                    <a:pt x="215208" y="31061"/>
                  </a:cubicBezTo>
                  <a:cubicBezTo>
                    <a:pt x="217370" y="32899"/>
                    <a:pt x="218885" y="35643"/>
                    <a:pt x="219742" y="39291"/>
                  </a:cubicBezTo>
                  <a:lnTo>
                    <a:pt x="228695" y="37919"/>
                  </a:lnTo>
                  <a:cubicBezTo>
                    <a:pt x="227638" y="32423"/>
                    <a:pt x="225228" y="28184"/>
                    <a:pt x="221485" y="25203"/>
                  </a:cubicBezTo>
                  <a:cubicBezTo>
                    <a:pt x="217732" y="22212"/>
                    <a:pt x="212903" y="20726"/>
                    <a:pt x="207007" y="20726"/>
                  </a:cubicBezTo>
                  <a:cubicBezTo>
                    <a:pt x="202330" y="20726"/>
                    <a:pt x="198006" y="21822"/>
                    <a:pt x="194034" y="24022"/>
                  </a:cubicBezTo>
                  <a:cubicBezTo>
                    <a:pt x="190062" y="26222"/>
                    <a:pt x="187100" y="29527"/>
                    <a:pt x="185156" y="33928"/>
                  </a:cubicBezTo>
                  <a:cubicBezTo>
                    <a:pt x="183213" y="38329"/>
                    <a:pt x="182242" y="43453"/>
                    <a:pt x="182242" y="49320"/>
                  </a:cubicBezTo>
                  <a:cubicBezTo>
                    <a:pt x="182242" y="58388"/>
                    <a:pt x="184499" y="65361"/>
                    <a:pt x="189024" y="70218"/>
                  </a:cubicBezTo>
                  <a:cubicBezTo>
                    <a:pt x="193548" y="75076"/>
                    <a:pt x="199520" y="77514"/>
                    <a:pt x="206959" y="77514"/>
                  </a:cubicBezTo>
                  <a:cubicBezTo>
                    <a:pt x="212893" y="77514"/>
                    <a:pt x="217894" y="75743"/>
                    <a:pt x="221971" y="72209"/>
                  </a:cubicBezTo>
                  <a:cubicBezTo>
                    <a:pt x="226047" y="68685"/>
                    <a:pt x="228581" y="63798"/>
                    <a:pt x="229572" y="57560"/>
                  </a:cubicBezTo>
                  <a:lnTo>
                    <a:pt x="220513" y="56378"/>
                  </a:lnTo>
                  <a:cubicBezTo>
                    <a:pt x="219847" y="60970"/>
                    <a:pt x="218313" y="64389"/>
                    <a:pt x="215894" y="66599"/>
                  </a:cubicBezTo>
                  <a:lnTo>
                    <a:pt x="215894" y="66599"/>
                  </a:lnTo>
                  <a:close/>
                  <a:moveTo>
                    <a:pt x="274730" y="76276"/>
                  </a:moveTo>
                  <a:lnTo>
                    <a:pt x="284350" y="76276"/>
                  </a:lnTo>
                  <a:cubicBezTo>
                    <a:pt x="283188" y="74190"/>
                    <a:pt x="282407" y="72019"/>
                    <a:pt x="282016" y="69742"/>
                  </a:cubicBezTo>
                  <a:cubicBezTo>
                    <a:pt x="281626" y="67485"/>
                    <a:pt x="281426" y="62055"/>
                    <a:pt x="281426" y="53502"/>
                  </a:cubicBezTo>
                  <a:lnTo>
                    <a:pt x="281426" y="41224"/>
                  </a:lnTo>
                  <a:cubicBezTo>
                    <a:pt x="281426" y="37128"/>
                    <a:pt x="281273" y="34300"/>
                    <a:pt x="280968" y="32728"/>
                  </a:cubicBezTo>
                  <a:cubicBezTo>
                    <a:pt x="280416" y="30204"/>
                    <a:pt x="279464" y="28118"/>
                    <a:pt x="278101" y="26460"/>
                  </a:cubicBezTo>
                  <a:cubicBezTo>
                    <a:pt x="276730" y="24813"/>
                    <a:pt x="274606" y="23441"/>
                    <a:pt x="271710" y="22346"/>
                  </a:cubicBezTo>
                  <a:cubicBezTo>
                    <a:pt x="268805" y="21250"/>
                    <a:pt x="265043" y="20707"/>
                    <a:pt x="260404" y="20707"/>
                  </a:cubicBezTo>
                  <a:cubicBezTo>
                    <a:pt x="255727" y="20707"/>
                    <a:pt x="251622" y="21336"/>
                    <a:pt x="248079" y="22622"/>
                  </a:cubicBezTo>
                  <a:cubicBezTo>
                    <a:pt x="244526" y="23898"/>
                    <a:pt x="241821" y="25727"/>
                    <a:pt x="239944" y="28089"/>
                  </a:cubicBezTo>
                  <a:cubicBezTo>
                    <a:pt x="238068" y="30461"/>
                    <a:pt x="236725" y="33576"/>
                    <a:pt x="235906" y="37424"/>
                  </a:cubicBezTo>
                  <a:lnTo>
                    <a:pt x="244907" y="38652"/>
                  </a:lnTo>
                  <a:cubicBezTo>
                    <a:pt x="245888" y="34804"/>
                    <a:pt x="247421" y="32109"/>
                    <a:pt x="249479" y="30594"/>
                  </a:cubicBezTo>
                  <a:cubicBezTo>
                    <a:pt x="251546" y="29080"/>
                    <a:pt x="254737" y="28318"/>
                    <a:pt x="259070" y="28318"/>
                  </a:cubicBezTo>
                  <a:cubicBezTo>
                    <a:pt x="263709" y="28318"/>
                    <a:pt x="267205" y="29356"/>
                    <a:pt x="269558" y="31442"/>
                  </a:cubicBezTo>
                  <a:cubicBezTo>
                    <a:pt x="271301" y="32976"/>
                    <a:pt x="272167" y="35614"/>
                    <a:pt x="272167" y="39367"/>
                  </a:cubicBezTo>
                  <a:cubicBezTo>
                    <a:pt x="272167" y="39710"/>
                    <a:pt x="272148" y="40510"/>
                    <a:pt x="272120" y="41777"/>
                  </a:cubicBezTo>
                  <a:cubicBezTo>
                    <a:pt x="268605" y="43005"/>
                    <a:pt x="263128" y="44053"/>
                    <a:pt x="255699" y="44948"/>
                  </a:cubicBezTo>
                  <a:cubicBezTo>
                    <a:pt x="252051" y="45387"/>
                    <a:pt x="249317" y="45853"/>
                    <a:pt x="247517" y="46330"/>
                  </a:cubicBezTo>
                  <a:cubicBezTo>
                    <a:pt x="245059" y="47015"/>
                    <a:pt x="242849" y="48025"/>
                    <a:pt x="240887" y="49349"/>
                  </a:cubicBezTo>
                  <a:cubicBezTo>
                    <a:pt x="238925" y="50683"/>
                    <a:pt x="237334" y="52435"/>
                    <a:pt x="236125" y="54645"/>
                  </a:cubicBezTo>
                  <a:cubicBezTo>
                    <a:pt x="234915" y="56836"/>
                    <a:pt x="234315" y="59274"/>
                    <a:pt x="234315" y="61941"/>
                  </a:cubicBezTo>
                  <a:cubicBezTo>
                    <a:pt x="234315" y="66475"/>
                    <a:pt x="235915" y="70199"/>
                    <a:pt x="239125" y="73114"/>
                  </a:cubicBezTo>
                  <a:cubicBezTo>
                    <a:pt x="242326" y="76038"/>
                    <a:pt x="246917" y="77495"/>
                    <a:pt x="252889" y="77495"/>
                  </a:cubicBezTo>
                  <a:cubicBezTo>
                    <a:pt x="256499" y="77495"/>
                    <a:pt x="259890" y="76895"/>
                    <a:pt x="263042" y="75705"/>
                  </a:cubicBezTo>
                  <a:cubicBezTo>
                    <a:pt x="266195" y="74514"/>
                    <a:pt x="269481" y="72466"/>
                    <a:pt x="272891" y="69561"/>
                  </a:cubicBezTo>
                  <a:cubicBezTo>
                    <a:pt x="273158" y="72123"/>
                    <a:pt x="273768" y="74362"/>
                    <a:pt x="274730" y="76276"/>
                  </a:cubicBezTo>
                  <a:lnTo>
                    <a:pt x="274730" y="76276"/>
                  </a:lnTo>
                  <a:lnTo>
                    <a:pt x="274730" y="76276"/>
                  </a:lnTo>
                  <a:close/>
                  <a:moveTo>
                    <a:pt x="272120" y="52378"/>
                  </a:moveTo>
                  <a:cubicBezTo>
                    <a:pt x="272120" y="56445"/>
                    <a:pt x="271624" y="59512"/>
                    <a:pt x="270634" y="61589"/>
                  </a:cubicBezTo>
                  <a:cubicBezTo>
                    <a:pt x="269338" y="64284"/>
                    <a:pt x="267310" y="66408"/>
                    <a:pt x="264547" y="67961"/>
                  </a:cubicBezTo>
                  <a:cubicBezTo>
                    <a:pt x="261785" y="69513"/>
                    <a:pt x="258623" y="70285"/>
                    <a:pt x="255079" y="70285"/>
                  </a:cubicBezTo>
                  <a:cubicBezTo>
                    <a:pt x="251498" y="70285"/>
                    <a:pt x="248774" y="69466"/>
                    <a:pt x="246917" y="67828"/>
                  </a:cubicBezTo>
                  <a:cubicBezTo>
                    <a:pt x="245059" y="66189"/>
                    <a:pt x="244135" y="64141"/>
                    <a:pt x="244135" y="61684"/>
                  </a:cubicBezTo>
                  <a:cubicBezTo>
                    <a:pt x="244135" y="60084"/>
                    <a:pt x="244554" y="58626"/>
                    <a:pt x="245412" y="57312"/>
                  </a:cubicBezTo>
                  <a:cubicBezTo>
                    <a:pt x="246259" y="55997"/>
                    <a:pt x="247469" y="55007"/>
                    <a:pt x="249041" y="54321"/>
                  </a:cubicBezTo>
                  <a:cubicBezTo>
                    <a:pt x="250612" y="53645"/>
                    <a:pt x="253289" y="53026"/>
                    <a:pt x="257070" y="52483"/>
                  </a:cubicBezTo>
                  <a:cubicBezTo>
                    <a:pt x="263757" y="51530"/>
                    <a:pt x="268767" y="50368"/>
                    <a:pt x="272110" y="49006"/>
                  </a:cubicBezTo>
                  <a:lnTo>
                    <a:pt x="272110" y="52378"/>
                  </a:lnTo>
                  <a:lnTo>
                    <a:pt x="272120" y="52378"/>
                  </a:lnTo>
                  <a:close/>
                  <a:moveTo>
                    <a:pt x="311763" y="68399"/>
                  </a:moveTo>
                  <a:cubicBezTo>
                    <a:pt x="310401" y="68399"/>
                    <a:pt x="309353" y="68180"/>
                    <a:pt x="308620" y="67732"/>
                  </a:cubicBezTo>
                  <a:cubicBezTo>
                    <a:pt x="307886" y="67294"/>
                    <a:pt x="307362" y="66694"/>
                    <a:pt x="307029" y="65942"/>
                  </a:cubicBezTo>
                  <a:cubicBezTo>
                    <a:pt x="306705" y="65189"/>
                    <a:pt x="306543" y="63494"/>
                    <a:pt x="306543" y="60874"/>
                  </a:cubicBezTo>
                  <a:lnTo>
                    <a:pt x="306543" y="29108"/>
                  </a:lnTo>
                  <a:lnTo>
                    <a:pt x="315801" y="29108"/>
                  </a:lnTo>
                  <a:lnTo>
                    <a:pt x="315801" y="21946"/>
                  </a:lnTo>
                  <a:lnTo>
                    <a:pt x="306543" y="21946"/>
                  </a:lnTo>
                  <a:lnTo>
                    <a:pt x="306543" y="2962"/>
                  </a:lnTo>
                  <a:lnTo>
                    <a:pt x="297390" y="8487"/>
                  </a:lnTo>
                  <a:lnTo>
                    <a:pt x="297390" y="21946"/>
                  </a:lnTo>
                  <a:lnTo>
                    <a:pt x="290636" y="21946"/>
                  </a:lnTo>
                  <a:lnTo>
                    <a:pt x="290636" y="29108"/>
                  </a:lnTo>
                  <a:lnTo>
                    <a:pt x="297390" y="29108"/>
                  </a:lnTo>
                  <a:lnTo>
                    <a:pt x="297390" y="60360"/>
                  </a:lnTo>
                  <a:cubicBezTo>
                    <a:pt x="297390" y="65884"/>
                    <a:pt x="297761" y="69513"/>
                    <a:pt x="298514" y="71238"/>
                  </a:cubicBezTo>
                  <a:cubicBezTo>
                    <a:pt x="299266" y="72962"/>
                    <a:pt x="300561" y="74343"/>
                    <a:pt x="302400" y="75400"/>
                  </a:cubicBezTo>
                  <a:cubicBezTo>
                    <a:pt x="304238" y="76457"/>
                    <a:pt x="306829" y="76991"/>
                    <a:pt x="310172" y="76991"/>
                  </a:cubicBezTo>
                  <a:cubicBezTo>
                    <a:pt x="312220" y="76991"/>
                    <a:pt x="314535" y="76714"/>
                    <a:pt x="317135" y="76171"/>
                  </a:cubicBezTo>
                  <a:lnTo>
                    <a:pt x="315801" y="68037"/>
                  </a:lnTo>
                  <a:cubicBezTo>
                    <a:pt x="314135" y="68275"/>
                    <a:pt x="312791" y="68399"/>
                    <a:pt x="311763" y="68399"/>
                  </a:cubicBezTo>
                  <a:lnTo>
                    <a:pt x="311763" y="68399"/>
                  </a:lnTo>
                  <a:lnTo>
                    <a:pt x="311763" y="68399"/>
                  </a:lnTo>
                  <a:close/>
                  <a:moveTo>
                    <a:pt x="334070" y="11859"/>
                  </a:moveTo>
                  <a:lnTo>
                    <a:pt x="334070" y="1276"/>
                  </a:lnTo>
                  <a:lnTo>
                    <a:pt x="324860" y="1276"/>
                  </a:lnTo>
                  <a:lnTo>
                    <a:pt x="324860" y="11859"/>
                  </a:lnTo>
                  <a:lnTo>
                    <a:pt x="334070" y="11859"/>
                  </a:lnTo>
                  <a:lnTo>
                    <a:pt x="334070" y="11859"/>
                  </a:lnTo>
                  <a:close/>
                  <a:moveTo>
                    <a:pt x="334070" y="76276"/>
                  </a:moveTo>
                  <a:lnTo>
                    <a:pt x="334070" y="21946"/>
                  </a:lnTo>
                  <a:lnTo>
                    <a:pt x="324860" y="21946"/>
                  </a:lnTo>
                  <a:lnTo>
                    <a:pt x="324860" y="76276"/>
                  </a:lnTo>
                  <a:lnTo>
                    <a:pt x="334070" y="76276"/>
                  </a:lnTo>
                  <a:lnTo>
                    <a:pt x="334070" y="76276"/>
                  </a:lnTo>
                  <a:close/>
                  <a:moveTo>
                    <a:pt x="351692" y="70180"/>
                  </a:moveTo>
                  <a:cubicBezTo>
                    <a:pt x="356378" y="75066"/>
                    <a:pt x="362531" y="77505"/>
                    <a:pt x="370142" y="77505"/>
                  </a:cubicBezTo>
                  <a:cubicBezTo>
                    <a:pt x="374885" y="77505"/>
                    <a:pt x="379257" y="76390"/>
                    <a:pt x="383257" y="74171"/>
                  </a:cubicBezTo>
                  <a:cubicBezTo>
                    <a:pt x="387258" y="71952"/>
                    <a:pt x="390315" y="68837"/>
                    <a:pt x="392411" y="64837"/>
                  </a:cubicBezTo>
                  <a:cubicBezTo>
                    <a:pt x="394506" y="60836"/>
                    <a:pt x="395564" y="55331"/>
                    <a:pt x="395564" y="48349"/>
                  </a:cubicBezTo>
                  <a:cubicBezTo>
                    <a:pt x="395564" y="39719"/>
                    <a:pt x="393192" y="32956"/>
                    <a:pt x="388449" y="28061"/>
                  </a:cubicBezTo>
                  <a:cubicBezTo>
                    <a:pt x="383705" y="23165"/>
                    <a:pt x="377600" y="20717"/>
                    <a:pt x="370132" y="20717"/>
                  </a:cubicBezTo>
                  <a:cubicBezTo>
                    <a:pt x="363407" y="20717"/>
                    <a:pt x="357711" y="22727"/>
                    <a:pt x="353044" y="26756"/>
                  </a:cubicBezTo>
                  <a:cubicBezTo>
                    <a:pt x="347453" y="31594"/>
                    <a:pt x="344653" y="39052"/>
                    <a:pt x="344653" y="49111"/>
                  </a:cubicBezTo>
                  <a:cubicBezTo>
                    <a:pt x="344662" y="58284"/>
                    <a:pt x="347005" y="65303"/>
                    <a:pt x="351692" y="70180"/>
                  </a:cubicBezTo>
                  <a:lnTo>
                    <a:pt x="351692" y="70180"/>
                  </a:lnTo>
                  <a:close/>
                  <a:moveTo>
                    <a:pt x="358683" y="33509"/>
                  </a:moveTo>
                  <a:cubicBezTo>
                    <a:pt x="361712" y="30061"/>
                    <a:pt x="365541" y="28337"/>
                    <a:pt x="370142" y="28337"/>
                  </a:cubicBezTo>
                  <a:cubicBezTo>
                    <a:pt x="374675" y="28337"/>
                    <a:pt x="378476" y="30070"/>
                    <a:pt x="381524" y="33528"/>
                  </a:cubicBezTo>
                  <a:cubicBezTo>
                    <a:pt x="384572" y="36995"/>
                    <a:pt x="386105" y="42081"/>
                    <a:pt x="386105" y="48797"/>
                  </a:cubicBezTo>
                  <a:cubicBezTo>
                    <a:pt x="386105" y="55921"/>
                    <a:pt x="384581" y="61236"/>
                    <a:pt x="381552" y="64713"/>
                  </a:cubicBezTo>
                  <a:cubicBezTo>
                    <a:pt x="378514" y="68189"/>
                    <a:pt x="374714" y="69933"/>
                    <a:pt x="370142" y="69933"/>
                  </a:cubicBezTo>
                  <a:cubicBezTo>
                    <a:pt x="365541" y="69933"/>
                    <a:pt x="361712" y="68199"/>
                    <a:pt x="358683" y="64732"/>
                  </a:cubicBezTo>
                  <a:cubicBezTo>
                    <a:pt x="355644" y="61274"/>
                    <a:pt x="354130" y="56064"/>
                    <a:pt x="354130" y="49101"/>
                  </a:cubicBezTo>
                  <a:cubicBezTo>
                    <a:pt x="354130" y="42148"/>
                    <a:pt x="355644" y="36947"/>
                    <a:pt x="358683" y="33509"/>
                  </a:cubicBezTo>
                  <a:lnTo>
                    <a:pt x="358683" y="33509"/>
                  </a:lnTo>
                  <a:close/>
                  <a:moveTo>
                    <a:pt x="415566" y="76276"/>
                  </a:moveTo>
                  <a:lnTo>
                    <a:pt x="415566" y="46606"/>
                  </a:lnTo>
                  <a:cubicBezTo>
                    <a:pt x="415566" y="39653"/>
                    <a:pt x="416985" y="34919"/>
                    <a:pt x="419833" y="32433"/>
                  </a:cubicBezTo>
                  <a:cubicBezTo>
                    <a:pt x="422681" y="29937"/>
                    <a:pt x="426063" y="28699"/>
                    <a:pt x="429987" y="28699"/>
                  </a:cubicBezTo>
                  <a:cubicBezTo>
                    <a:pt x="432445" y="28699"/>
                    <a:pt x="434578" y="29251"/>
                    <a:pt x="436407" y="30356"/>
                  </a:cubicBezTo>
                  <a:cubicBezTo>
                    <a:pt x="438226" y="31471"/>
                    <a:pt x="439503" y="32947"/>
                    <a:pt x="440217" y="34814"/>
                  </a:cubicBezTo>
                  <a:cubicBezTo>
                    <a:pt x="440931" y="36671"/>
                    <a:pt x="441293" y="39472"/>
                    <a:pt x="441293" y="43234"/>
                  </a:cubicBezTo>
                  <a:lnTo>
                    <a:pt x="441293" y="76286"/>
                  </a:lnTo>
                  <a:lnTo>
                    <a:pt x="450504" y="76286"/>
                  </a:lnTo>
                  <a:lnTo>
                    <a:pt x="450504" y="42872"/>
                  </a:lnTo>
                  <a:cubicBezTo>
                    <a:pt x="450504" y="38614"/>
                    <a:pt x="450332" y="35623"/>
                    <a:pt x="449990" y="33928"/>
                  </a:cubicBezTo>
                  <a:cubicBezTo>
                    <a:pt x="449437" y="31299"/>
                    <a:pt x="448485" y="29032"/>
                    <a:pt x="447123" y="27118"/>
                  </a:cubicBezTo>
                  <a:cubicBezTo>
                    <a:pt x="445751" y="25213"/>
                    <a:pt x="443703" y="23670"/>
                    <a:pt x="440960" y="22489"/>
                  </a:cubicBezTo>
                  <a:cubicBezTo>
                    <a:pt x="438217" y="21317"/>
                    <a:pt x="435207" y="20726"/>
                    <a:pt x="431930" y="20726"/>
                  </a:cubicBezTo>
                  <a:cubicBezTo>
                    <a:pt x="424386" y="20726"/>
                    <a:pt x="418633" y="23708"/>
                    <a:pt x="414642" y="29670"/>
                  </a:cubicBezTo>
                  <a:lnTo>
                    <a:pt x="414642" y="21946"/>
                  </a:lnTo>
                  <a:lnTo>
                    <a:pt x="406356" y="21946"/>
                  </a:lnTo>
                  <a:lnTo>
                    <a:pt x="406356" y="76276"/>
                  </a:lnTo>
                  <a:lnTo>
                    <a:pt x="415566" y="76276"/>
                  </a:lnTo>
                  <a:lnTo>
                    <a:pt x="415566" y="76276"/>
                  </a:lnTo>
                  <a:close/>
                  <a:moveTo>
                    <a:pt x="501929" y="76276"/>
                  </a:moveTo>
                  <a:lnTo>
                    <a:pt x="511550" y="76276"/>
                  </a:lnTo>
                  <a:cubicBezTo>
                    <a:pt x="510388" y="74190"/>
                    <a:pt x="509607" y="72019"/>
                    <a:pt x="509216" y="69742"/>
                  </a:cubicBezTo>
                  <a:cubicBezTo>
                    <a:pt x="508825" y="67485"/>
                    <a:pt x="508625" y="62055"/>
                    <a:pt x="508625" y="53502"/>
                  </a:cubicBezTo>
                  <a:lnTo>
                    <a:pt x="508625" y="41224"/>
                  </a:lnTo>
                  <a:cubicBezTo>
                    <a:pt x="508625" y="37128"/>
                    <a:pt x="508473" y="34300"/>
                    <a:pt x="508168" y="32728"/>
                  </a:cubicBezTo>
                  <a:cubicBezTo>
                    <a:pt x="507616" y="30204"/>
                    <a:pt x="506663" y="28118"/>
                    <a:pt x="505301" y="26460"/>
                  </a:cubicBezTo>
                  <a:cubicBezTo>
                    <a:pt x="503930" y="24813"/>
                    <a:pt x="501806" y="23441"/>
                    <a:pt x="498910" y="22346"/>
                  </a:cubicBezTo>
                  <a:cubicBezTo>
                    <a:pt x="496005" y="21250"/>
                    <a:pt x="492242" y="20707"/>
                    <a:pt x="487604" y="20707"/>
                  </a:cubicBezTo>
                  <a:cubicBezTo>
                    <a:pt x="482927" y="20707"/>
                    <a:pt x="478822" y="21336"/>
                    <a:pt x="475278" y="22622"/>
                  </a:cubicBezTo>
                  <a:cubicBezTo>
                    <a:pt x="471726" y="23898"/>
                    <a:pt x="469021" y="25727"/>
                    <a:pt x="467144" y="28089"/>
                  </a:cubicBezTo>
                  <a:cubicBezTo>
                    <a:pt x="465268" y="30461"/>
                    <a:pt x="463925" y="33576"/>
                    <a:pt x="463106" y="37424"/>
                  </a:cubicBezTo>
                  <a:lnTo>
                    <a:pt x="472107" y="38652"/>
                  </a:lnTo>
                  <a:cubicBezTo>
                    <a:pt x="473097" y="34804"/>
                    <a:pt x="474621" y="32109"/>
                    <a:pt x="476679" y="30594"/>
                  </a:cubicBezTo>
                  <a:cubicBezTo>
                    <a:pt x="478746" y="29080"/>
                    <a:pt x="481936" y="28318"/>
                    <a:pt x="486270" y="28318"/>
                  </a:cubicBezTo>
                  <a:cubicBezTo>
                    <a:pt x="490909" y="28318"/>
                    <a:pt x="494405" y="29356"/>
                    <a:pt x="496757" y="31442"/>
                  </a:cubicBezTo>
                  <a:cubicBezTo>
                    <a:pt x="498500" y="32976"/>
                    <a:pt x="499367" y="35614"/>
                    <a:pt x="499367" y="39367"/>
                  </a:cubicBezTo>
                  <a:cubicBezTo>
                    <a:pt x="499367" y="39710"/>
                    <a:pt x="499348" y="40510"/>
                    <a:pt x="499320" y="41777"/>
                  </a:cubicBezTo>
                  <a:cubicBezTo>
                    <a:pt x="495805" y="43005"/>
                    <a:pt x="490328" y="44053"/>
                    <a:pt x="482898" y="44948"/>
                  </a:cubicBezTo>
                  <a:cubicBezTo>
                    <a:pt x="479250" y="45387"/>
                    <a:pt x="476517" y="45853"/>
                    <a:pt x="474716" y="46330"/>
                  </a:cubicBezTo>
                  <a:cubicBezTo>
                    <a:pt x="472259" y="47015"/>
                    <a:pt x="470049" y="48025"/>
                    <a:pt x="468087" y="49349"/>
                  </a:cubicBezTo>
                  <a:cubicBezTo>
                    <a:pt x="466125" y="50683"/>
                    <a:pt x="464534" y="52435"/>
                    <a:pt x="463325" y="54645"/>
                  </a:cubicBezTo>
                  <a:cubicBezTo>
                    <a:pt x="462115" y="56836"/>
                    <a:pt x="461515" y="59274"/>
                    <a:pt x="461515" y="61941"/>
                  </a:cubicBezTo>
                  <a:cubicBezTo>
                    <a:pt x="461515" y="66475"/>
                    <a:pt x="463115" y="70199"/>
                    <a:pt x="466325" y="73114"/>
                  </a:cubicBezTo>
                  <a:cubicBezTo>
                    <a:pt x="469525" y="76038"/>
                    <a:pt x="474116" y="77495"/>
                    <a:pt x="480089" y="77495"/>
                  </a:cubicBezTo>
                  <a:cubicBezTo>
                    <a:pt x="483699" y="77495"/>
                    <a:pt x="487089" y="76895"/>
                    <a:pt x="490242" y="75705"/>
                  </a:cubicBezTo>
                  <a:cubicBezTo>
                    <a:pt x="493395" y="74514"/>
                    <a:pt x="496681" y="72466"/>
                    <a:pt x="500091" y="69561"/>
                  </a:cubicBezTo>
                  <a:cubicBezTo>
                    <a:pt x="500358" y="72123"/>
                    <a:pt x="500967" y="74362"/>
                    <a:pt x="501929" y="76276"/>
                  </a:cubicBezTo>
                  <a:lnTo>
                    <a:pt x="501929" y="76276"/>
                  </a:lnTo>
                  <a:lnTo>
                    <a:pt x="501929" y="76276"/>
                  </a:lnTo>
                  <a:close/>
                  <a:moveTo>
                    <a:pt x="499320" y="52378"/>
                  </a:moveTo>
                  <a:cubicBezTo>
                    <a:pt x="499320" y="56445"/>
                    <a:pt x="498824" y="59512"/>
                    <a:pt x="497834" y="61589"/>
                  </a:cubicBezTo>
                  <a:cubicBezTo>
                    <a:pt x="496538" y="64284"/>
                    <a:pt x="494509" y="66408"/>
                    <a:pt x="491747" y="67961"/>
                  </a:cubicBezTo>
                  <a:cubicBezTo>
                    <a:pt x="488985" y="69513"/>
                    <a:pt x="485823" y="70285"/>
                    <a:pt x="482279" y="70285"/>
                  </a:cubicBezTo>
                  <a:cubicBezTo>
                    <a:pt x="478698" y="70285"/>
                    <a:pt x="475974" y="69466"/>
                    <a:pt x="474116" y="67828"/>
                  </a:cubicBezTo>
                  <a:cubicBezTo>
                    <a:pt x="472259" y="66189"/>
                    <a:pt x="471335" y="64141"/>
                    <a:pt x="471335" y="61684"/>
                  </a:cubicBezTo>
                  <a:cubicBezTo>
                    <a:pt x="471335" y="60084"/>
                    <a:pt x="471754" y="58626"/>
                    <a:pt x="472611" y="57312"/>
                  </a:cubicBezTo>
                  <a:cubicBezTo>
                    <a:pt x="473459" y="55997"/>
                    <a:pt x="474669" y="55007"/>
                    <a:pt x="476240" y="54321"/>
                  </a:cubicBezTo>
                  <a:cubicBezTo>
                    <a:pt x="477812" y="53645"/>
                    <a:pt x="480489" y="53026"/>
                    <a:pt x="484270" y="52483"/>
                  </a:cubicBezTo>
                  <a:cubicBezTo>
                    <a:pt x="490957" y="51530"/>
                    <a:pt x="495967" y="50368"/>
                    <a:pt x="499310" y="49006"/>
                  </a:cubicBezTo>
                  <a:lnTo>
                    <a:pt x="499310" y="52378"/>
                  </a:lnTo>
                  <a:lnTo>
                    <a:pt x="499320" y="52378"/>
                  </a:lnTo>
                  <a:close/>
                  <a:moveTo>
                    <a:pt x="531905" y="76276"/>
                  </a:moveTo>
                  <a:lnTo>
                    <a:pt x="531905" y="1276"/>
                  </a:lnTo>
                  <a:lnTo>
                    <a:pt x="522694" y="1276"/>
                  </a:lnTo>
                  <a:lnTo>
                    <a:pt x="522694" y="76276"/>
                  </a:lnTo>
                  <a:lnTo>
                    <a:pt x="531905" y="76276"/>
                  </a:lnTo>
                  <a:lnTo>
                    <a:pt x="531905" y="76276"/>
                  </a:lnTo>
                  <a:close/>
                  <a:moveTo>
                    <a:pt x="553803" y="76276"/>
                  </a:moveTo>
                  <a:cubicBezTo>
                    <a:pt x="553698" y="79372"/>
                    <a:pt x="553193" y="81753"/>
                    <a:pt x="552269" y="83410"/>
                  </a:cubicBezTo>
                  <a:cubicBezTo>
                    <a:pt x="551345" y="85068"/>
                    <a:pt x="549916" y="86316"/>
                    <a:pt x="547973" y="87173"/>
                  </a:cubicBezTo>
                  <a:lnTo>
                    <a:pt x="550536" y="91116"/>
                  </a:lnTo>
                  <a:cubicBezTo>
                    <a:pt x="553507" y="89811"/>
                    <a:pt x="555669" y="87982"/>
                    <a:pt x="557032" y="85611"/>
                  </a:cubicBezTo>
                  <a:cubicBezTo>
                    <a:pt x="558394" y="83239"/>
                    <a:pt x="559079" y="80134"/>
                    <a:pt x="559079" y="76286"/>
                  </a:cubicBezTo>
                  <a:lnTo>
                    <a:pt x="559079" y="65789"/>
                  </a:lnTo>
                  <a:lnTo>
                    <a:pt x="548592" y="65789"/>
                  </a:lnTo>
                  <a:lnTo>
                    <a:pt x="548592" y="76286"/>
                  </a:lnTo>
                  <a:lnTo>
                    <a:pt x="553803" y="76286"/>
                  </a:lnTo>
                  <a:lnTo>
                    <a:pt x="553803" y="76276"/>
                  </a:lnTo>
                  <a:close/>
                  <a:moveTo>
                    <a:pt x="606314" y="65656"/>
                  </a:moveTo>
                  <a:cubicBezTo>
                    <a:pt x="608924" y="69637"/>
                    <a:pt x="612524" y="72609"/>
                    <a:pt x="617106" y="74590"/>
                  </a:cubicBezTo>
                  <a:cubicBezTo>
                    <a:pt x="621687" y="76571"/>
                    <a:pt x="627383" y="77562"/>
                    <a:pt x="634175" y="77562"/>
                  </a:cubicBezTo>
                  <a:cubicBezTo>
                    <a:pt x="639528" y="77562"/>
                    <a:pt x="644347" y="76581"/>
                    <a:pt x="648624" y="74619"/>
                  </a:cubicBezTo>
                  <a:cubicBezTo>
                    <a:pt x="652901" y="72657"/>
                    <a:pt x="656187" y="69914"/>
                    <a:pt x="658473" y="66380"/>
                  </a:cubicBezTo>
                  <a:cubicBezTo>
                    <a:pt x="660759" y="62855"/>
                    <a:pt x="661902" y="59093"/>
                    <a:pt x="661902" y="55102"/>
                  </a:cubicBezTo>
                  <a:cubicBezTo>
                    <a:pt x="661902" y="51073"/>
                    <a:pt x="660864" y="47520"/>
                    <a:pt x="658778" y="44434"/>
                  </a:cubicBezTo>
                  <a:cubicBezTo>
                    <a:pt x="656692" y="41348"/>
                    <a:pt x="653472" y="38795"/>
                    <a:pt x="649110" y="36786"/>
                  </a:cubicBezTo>
                  <a:cubicBezTo>
                    <a:pt x="646109" y="35414"/>
                    <a:pt x="640575" y="33823"/>
                    <a:pt x="632508" y="31994"/>
                  </a:cubicBezTo>
                  <a:cubicBezTo>
                    <a:pt x="624440" y="30175"/>
                    <a:pt x="619449" y="28394"/>
                    <a:pt x="617544" y="26651"/>
                  </a:cubicBezTo>
                  <a:cubicBezTo>
                    <a:pt x="615601" y="24908"/>
                    <a:pt x="614629" y="22689"/>
                    <a:pt x="614629" y="20002"/>
                  </a:cubicBezTo>
                  <a:cubicBezTo>
                    <a:pt x="614629" y="16897"/>
                    <a:pt x="616001" y="14249"/>
                    <a:pt x="618744" y="12040"/>
                  </a:cubicBezTo>
                  <a:cubicBezTo>
                    <a:pt x="621487" y="9849"/>
                    <a:pt x="625869" y="8744"/>
                    <a:pt x="631869" y="8744"/>
                  </a:cubicBezTo>
                  <a:cubicBezTo>
                    <a:pt x="637632" y="8744"/>
                    <a:pt x="641995" y="9954"/>
                    <a:pt x="644938" y="12373"/>
                  </a:cubicBezTo>
                  <a:cubicBezTo>
                    <a:pt x="647890" y="14792"/>
                    <a:pt x="649624" y="18383"/>
                    <a:pt x="650129" y="23117"/>
                  </a:cubicBezTo>
                  <a:lnTo>
                    <a:pt x="659644" y="22403"/>
                  </a:lnTo>
                  <a:cubicBezTo>
                    <a:pt x="659473" y="18002"/>
                    <a:pt x="658244" y="14068"/>
                    <a:pt x="655958" y="10592"/>
                  </a:cubicBezTo>
                  <a:cubicBezTo>
                    <a:pt x="653672" y="7115"/>
                    <a:pt x="650405" y="4467"/>
                    <a:pt x="646157" y="2686"/>
                  </a:cubicBezTo>
                  <a:cubicBezTo>
                    <a:pt x="641909" y="895"/>
                    <a:pt x="637003" y="0"/>
                    <a:pt x="631450" y="0"/>
                  </a:cubicBezTo>
                  <a:cubicBezTo>
                    <a:pt x="626402" y="0"/>
                    <a:pt x="621811" y="857"/>
                    <a:pt x="617687" y="2562"/>
                  </a:cubicBezTo>
                  <a:cubicBezTo>
                    <a:pt x="613553" y="4277"/>
                    <a:pt x="610419" y="6763"/>
                    <a:pt x="608276" y="10058"/>
                  </a:cubicBezTo>
                  <a:cubicBezTo>
                    <a:pt x="606123" y="13354"/>
                    <a:pt x="605057" y="16888"/>
                    <a:pt x="605057" y="20669"/>
                  </a:cubicBezTo>
                  <a:cubicBezTo>
                    <a:pt x="605057" y="24117"/>
                    <a:pt x="605933" y="27222"/>
                    <a:pt x="607686" y="30004"/>
                  </a:cubicBezTo>
                  <a:cubicBezTo>
                    <a:pt x="609438" y="32785"/>
                    <a:pt x="612115" y="35109"/>
                    <a:pt x="615696" y="36986"/>
                  </a:cubicBezTo>
                  <a:cubicBezTo>
                    <a:pt x="618458" y="38443"/>
                    <a:pt x="623278" y="40005"/>
                    <a:pt x="630174" y="41662"/>
                  </a:cubicBezTo>
                  <a:cubicBezTo>
                    <a:pt x="637061" y="43320"/>
                    <a:pt x="641509" y="44539"/>
                    <a:pt x="643528" y="45320"/>
                  </a:cubicBezTo>
                  <a:cubicBezTo>
                    <a:pt x="646662" y="46511"/>
                    <a:pt x="648910" y="47987"/>
                    <a:pt x="650281" y="49749"/>
                  </a:cubicBezTo>
                  <a:cubicBezTo>
                    <a:pt x="651643" y="51511"/>
                    <a:pt x="652329" y="53559"/>
                    <a:pt x="652329" y="55912"/>
                  </a:cubicBezTo>
                  <a:cubicBezTo>
                    <a:pt x="652329" y="58226"/>
                    <a:pt x="651615" y="60369"/>
                    <a:pt x="650205" y="62332"/>
                  </a:cubicBezTo>
                  <a:cubicBezTo>
                    <a:pt x="648795" y="64294"/>
                    <a:pt x="646633" y="65837"/>
                    <a:pt x="643738" y="66961"/>
                  </a:cubicBezTo>
                  <a:cubicBezTo>
                    <a:pt x="640832" y="68085"/>
                    <a:pt x="637499" y="68647"/>
                    <a:pt x="633708" y="68647"/>
                  </a:cubicBezTo>
                  <a:cubicBezTo>
                    <a:pt x="629441" y="68647"/>
                    <a:pt x="625602" y="67904"/>
                    <a:pt x="622202" y="66427"/>
                  </a:cubicBezTo>
                  <a:cubicBezTo>
                    <a:pt x="618792" y="64941"/>
                    <a:pt x="616268" y="62998"/>
                    <a:pt x="614658" y="60598"/>
                  </a:cubicBezTo>
                  <a:cubicBezTo>
                    <a:pt x="613039" y="58188"/>
                    <a:pt x="612010" y="55112"/>
                    <a:pt x="611562" y="51359"/>
                  </a:cubicBezTo>
                  <a:lnTo>
                    <a:pt x="602199" y="52178"/>
                  </a:lnTo>
                  <a:cubicBezTo>
                    <a:pt x="602332" y="57188"/>
                    <a:pt x="603704" y="61684"/>
                    <a:pt x="606314" y="65656"/>
                  </a:cubicBezTo>
                  <a:lnTo>
                    <a:pt x="606314" y="65656"/>
                  </a:lnTo>
                  <a:close/>
                  <a:moveTo>
                    <a:pt x="705126" y="66599"/>
                  </a:moveTo>
                  <a:cubicBezTo>
                    <a:pt x="702707" y="68809"/>
                    <a:pt x="699687" y="69933"/>
                    <a:pt x="696078" y="69933"/>
                  </a:cubicBezTo>
                  <a:cubicBezTo>
                    <a:pt x="691572" y="69933"/>
                    <a:pt x="687924" y="68275"/>
                    <a:pt x="685133" y="64970"/>
                  </a:cubicBezTo>
                  <a:cubicBezTo>
                    <a:pt x="682333" y="61655"/>
                    <a:pt x="680942" y="56359"/>
                    <a:pt x="680942" y="49063"/>
                  </a:cubicBezTo>
                  <a:cubicBezTo>
                    <a:pt x="680942" y="41862"/>
                    <a:pt x="682390" y="36595"/>
                    <a:pt x="685286" y="33280"/>
                  </a:cubicBezTo>
                  <a:cubicBezTo>
                    <a:pt x="688191" y="29947"/>
                    <a:pt x="691953" y="28299"/>
                    <a:pt x="696601" y="28299"/>
                  </a:cubicBezTo>
                  <a:cubicBezTo>
                    <a:pt x="699668" y="28299"/>
                    <a:pt x="702288" y="29223"/>
                    <a:pt x="704450" y="31061"/>
                  </a:cubicBezTo>
                  <a:cubicBezTo>
                    <a:pt x="706622" y="32899"/>
                    <a:pt x="708127" y="35643"/>
                    <a:pt x="708984" y="39291"/>
                  </a:cubicBezTo>
                  <a:lnTo>
                    <a:pt x="717928" y="37919"/>
                  </a:lnTo>
                  <a:cubicBezTo>
                    <a:pt x="716880" y="32423"/>
                    <a:pt x="714470" y="28184"/>
                    <a:pt x="710717" y="25203"/>
                  </a:cubicBezTo>
                  <a:cubicBezTo>
                    <a:pt x="706965" y="22212"/>
                    <a:pt x="702145" y="20726"/>
                    <a:pt x="696239" y="20726"/>
                  </a:cubicBezTo>
                  <a:cubicBezTo>
                    <a:pt x="691572" y="20726"/>
                    <a:pt x="687248" y="21822"/>
                    <a:pt x="683276" y="24022"/>
                  </a:cubicBezTo>
                  <a:cubicBezTo>
                    <a:pt x="679304" y="26222"/>
                    <a:pt x="676342" y="29527"/>
                    <a:pt x="674399" y="33928"/>
                  </a:cubicBezTo>
                  <a:cubicBezTo>
                    <a:pt x="672455" y="38329"/>
                    <a:pt x="671474" y="43453"/>
                    <a:pt x="671474" y="49320"/>
                  </a:cubicBezTo>
                  <a:cubicBezTo>
                    <a:pt x="671474" y="58388"/>
                    <a:pt x="673732" y="65361"/>
                    <a:pt x="678256" y="70218"/>
                  </a:cubicBezTo>
                  <a:cubicBezTo>
                    <a:pt x="682781" y="75076"/>
                    <a:pt x="688753" y="77514"/>
                    <a:pt x="696192" y="77514"/>
                  </a:cubicBezTo>
                  <a:cubicBezTo>
                    <a:pt x="702126" y="77514"/>
                    <a:pt x="707126" y="75743"/>
                    <a:pt x="711203" y="72209"/>
                  </a:cubicBezTo>
                  <a:cubicBezTo>
                    <a:pt x="715280" y="68685"/>
                    <a:pt x="717804" y="63798"/>
                    <a:pt x="718804" y="57560"/>
                  </a:cubicBezTo>
                  <a:lnTo>
                    <a:pt x="709746" y="56378"/>
                  </a:lnTo>
                  <a:cubicBezTo>
                    <a:pt x="709089" y="60970"/>
                    <a:pt x="707555" y="64389"/>
                    <a:pt x="705126" y="66599"/>
                  </a:cubicBezTo>
                  <a:lnTo>
                    <a:pt x="705126" y="66599"/>
                  </a:lnTo>
                  <a:close/>
                  <a:moveTo>
                    <a:pt x="735930" y="11859"/>
                  </a:moveTo>
                  <a:lnTo>
                    <a:pt x="735930" y="1276"/>
                  </a:lnTo>
                  <a:lnTo>
                    <a:pt x="726719" y="1276"/>
                  </a:lnTo>
                  <a:lnTo>
                    <a:pt x="726719" y="11859"/>
                  </a:lnTo>
                  <a:lnTo>
                    <a:pt x="735930" y="11859"/>
                  </a:lnTo>
                  <a:lnTo>
                    <a:pt x="735930" y="11859"/>
                  </a:lnTo>
                  <a:close/>
                  <a:moveTo>
                    <a:pt x="735930" y="76276"/>
                  </a:moveTo>
                  <a:lnTo>
                    <a:pt x="735930" y="21946"/>
                  </a:lnTo>
                  <a:lnTo>
                    <a:pt x="726719" y="21946"/>
                  </a:lnTo>
                  <a:lnTo>
                    <a:pt x="726719" y="76276"/>
                  </a:lnTo>
                  <a:lnTo>
                    <a:pt x="735930" y="76276"/>
                  </a:lnTo>
                  <a:lnTo>
                    <a:pt x="735930" y="76276"/>
                  </a:lnTo>
                  <a:close/>
                  <a:moveTo>
                    <a:pt x="781460" y="67275"/>
                  </a:moveTo>
                  <a:cubicBezTo>
                    <a:pt x="779078" y="69037"/>
                    <a:pt x="776192" y="69933"/>
                    <a:pt x="772820" y="69933"/>
                  </a:cubicBezTo>
                  <a:cubicBezTo>
                    <a:pt x="768287" y="69933"/>
                    <a:pt x="764496" y="68342"/>
                    <a:pt x="761467" y="65170"/>
                  </a:cubicBezTo>
                  <a:cubicBezTo>
                    <a:pt x="758428" y="61998"/>
                    <a:pt x="756742" y="57426"/>
                    <a:pt x="756399" y="51464"/>
                  </a:cubicBezTo>
                  <a:lnTo>
                    <a:pt x="796919" y="51464"/>
                  </a:lnTo>
                  <a:cubicBezTo>
                    <a:pt x="796957" y="50378"/>
                    <a:pt x="796976" y="49559"/>
                    <a:pt x="796976" y="49006"/>
                  </a:cubicBezTo>
                  <a:cubicBezTo>
                    <a:pt x="796976" y="40043"/>
                    <a:pt x="794671" y="33080"/>
                    <a:pt x="790061" y="28137"/>
                  </a:cubicBezTo>
                  <a:cubicBezTo>
                    <a:pt x="785460" y="23184"/>
                    <a:pt x="779526" y="20726"/>
                    <a:pt x="772258" y="20726"/>
                  </a:cubicBezTo>
                  <a:cubicBezTo>
                    <a:pt x="764762" y="20726"/>
                    <a:pt x="758647" y="23251"/>
                    <a:pt x="753942" y="28299"/>
                  </a:cubicBezTo>
                  <a:cubicBezTo>
                    <a:pt x="749237" y="33338"/>
                    <a:pt x="746884" y="40434"/>
                    <a:pt x="746884" y="49578"/>
                  </a:cubicBezTo>
                  <a:cubicBezTo>
                    <a:pt x="746884" y="58407"/>
                    <a:pt x="749217" y="65265"/>
                    <a:pt x="753866" y="70161"/>
                  </a:cubicBezTo>
                  <a:cubicBezTo>
                    <a:pt x="758523" y="75066"/>
                    <a:pt x="764819" y="77505"/>
                    <a:pt x="772763" y="77505"/>
                  </a:cubicBezTo>
                  <a:cubicBezTo>
                    <a:pt x="779078" y="77505"/>
                    <a:pt x="784260" y="75971"/>
                    <a:pt x="788318" y="72904"/>
                  </a:cubicBezTo>
                  <a:cubicBezTo>
                    <a:pt x="792385" y="69837"/>
                    <a:pt x="795157" y="65522"/>
                    <a:pt x="796662" y="59960"/>
                  </a:cubicBezTo>
                  <a:lnTo>
                    <a:pt x="787146" y="58788"/>
                  </a:lnTo>
                  <a:cubicBezTo>
                    <a:pt x="785736" y="62665"/>
                    <a:pt x="783850" y="65494"/>
                    <a:pt x="781460" y="67275"/>
                  </a:cubicBezTo>
                  <a:lnTo>
                    <a:pt x="781460" y="67275"/>
                  </a:lnTo>
                  <a:close/>
                  <a:moveTo>
                    <a:pt x="761695" y="32528"/>
                  </a:moveTo>
                  <a:cubicBezTo>
                    <a:pt x="764572" y="29699"/>
                    <a:pt x="768134" y="28289"/>
                    <a:pt x="772354" y="28289"/>
                  </a:cubicBezTo>
                  <a:cubicBezTo>
                    <a:pt x="777031" y="28289"/>
                    <a:pt x="780831" y="30061"/>
                    <a:pt x="783765" y="33614"/>
                  </a:cubicBezTo>
                  <a:cubicBezTo>
                    <a:pt x="785670" y="35890"/>
                    <a:pt x="786832" y="39329"/>
                    <a:pt x="787241" y="43891"/>
                  </a:cubicBezTo>
                  <a:lnTo>
                    <a:pt x="756895" y="43891"/>
                  </a:lnTo>
                  <a:cubicBezTo>
                    <a:pt x="757209" y="39138"/>
                    <a:pt x="758809" y="35366"/>
                    <a:pt x="761695" y="32528"/>
                  </a:cubicBezTo>
                  <a:lnTo>
                    <a:pt x="761695" y="32528"/>
                  </a:lnTo>
                  <a:close/>
                  <a:moveTo>
                    <a:pt x="817426" y="76276"/>
                  </a:moveTo>
                  <a:lnTo>
                    <a:pt x="817426" y="46606"/>
                  </a:lnTo>
                  <a:cubicBezTo>
                    <a:pt x="817426" y="39653"/>
                    <a:pt x="818855" y="34919"/>
                    <a:pt x="821693" y="32433"/>
                  </a:cubicBezTo>
                  <a:cubicBezTo>
                    <a:pt x="824541" y="29937"/>
                    <a:pt x="827923" y="28699"/>
                    <a:pt x="831847" y="28699"/>
                  </a:cubicBezTo>
                  <a:cubicBezTo>
                    <a:pt x="834304" y="28699"/>
                    <a:pt x="836438" y="29251"/>
                    <a:pt x="838267" y="30356"/>
                  </a:cubicBezTo>
                  <a:cubicBezTo>
                    <a:pt x="840086" y="31471"/>
                    <a:pt x="841362" y="32947"/>
                    <a:pt x="842077" y="34814"/>
                  </a:cubicBezTo>
                  <a:cubicBezTo>
                    <a:pt x="842791" y="36671"/>
                    <a:pt x="843143" y="39472"/>
                    <a:pt x="843143" y="43234"/>
                  </a:cubicBezTo>
                  <a:lnTo>
                    <a:pt x="843143" y="76286"/>
                  </a:lnTo>
                  <a:lnTo>
                    <a:pt x="852354" y="76286"/>
                  </a:lnTo>
                  <a:lnTo>
                    <a:pt x="852354" y="42872"/>
                  </a:lnTo>
                  <a:cubicBezTo>
                    <a:pt x="852354" y="38614"/>
                    <a:pt x="852183" y="35623"/>
                    <a:pt x="851840" y="33928"/>
                  </a:cubicBezTo>
                  <a:cubicBezTo>
                    <a:pt x="851297" y="31299"/>
                    <a:pt x="850344" y="29032"/>
                    <a:pt x="848973" y="27118"/>
                  </a:cubicBezTo>
                  <a:cubicBezTo>
                    <a:pt x="847611" y="25213"/>
                    <a:pt x="845563" y="23670"/>
                    <a:pt x="842820" y="22489"/>
                  </a:cubicBezTo>
                  <a:cubicBezTo>
                    <a:pt x="840067" y="21317"/>
                    <a:pt x="837067" y="20726"/>
                    <a:pt x="833790" y="20726"/>
                  </a:cubicBezTo>
                  <a:cubicBezTo>
                    <a:pt x="826246" y="20726"/>
                    <a:pt x="820493" y="23708"/>
                    <a:pt x="816502" y="29670"/>
                  </a:cubicBezTo>
                  <a:lnTo>
                    <a:pt x="816502" y="21946"/>
                  </a:lnTo>
                  <a:lnTo>
                    <a:pt x="808215" y="21946"/>
                  </a:lnTo>
                  <a:lnTo>
                    <a:pt x="808215" y="76276"/>
                  </a:lnTo>
                  <a:lnTo>
                    <a:pt x="817426" y="76276"/>
                  </a:lnTo>
                  <a:lnTo>
                    <a:pt x="817426" y="76276"/>
                  </a:lnTo>
                  <a:close/>
                  <a:moveTo>
                    <a:pt x="882548" y="68399"/>
                  </a:moveTo>
                  <a:cubicBezTo>
                    <a:pt x="881186" y="68399"/>
                    <a:pt x="880139" y="68180"/>
                    <a:pt x="879405" y="67732"/>
                  </a:cubicBezTo>
                  <a:cubicBezTo>
                    <a:pt x="878672" y="67294"/>
                    <a:pt x="878138" y="66694"/>
                    <a:pt x="877824" y="65942"/>
                  </a:cubicBezTo>
                  <a:cubicBezTo>
                    <a:pt x="877500" y="65189"/>
                    <a:pt x="877329" y="63494"/>
                    <a:pt x="877329" y="60874"/>
                  </a:cubicBezTo>
                  <a:lnTo>
                    <a:pt x="877329" y="29108"/>
                  </a:lnTo>
                  <a:lnTo>
                    <a:pt x="886597" y="29108"/>
                  </a:lnTo>
                  <a:lnTo>
                    <a:pt x="886597" y="21946"/>
                  </a:lnTo>
                  <a:lnTo>
                    <a:pt x="877329" y="21946"/>
                  </a:lnTo>
                  <a:lnTo>
                    <a:pt x="877329" y="2962"/>
                  </a:lnTo>
                  <a:lnTo>
                    <a:pt x="868175" y="8487"/>
                  </a:lnTo>
                  <a:lnTo>
                    <a:pt x="868175" y="21946"/>
                  </a:lnTo>
                  <a:lnTo>
                    <a:pt x="861422" y="21946"/>
                  </a:lnTo>
                  <a:lnTo>
                    <a:pt x="861422" y="29108"/>
                  </a:lnTo>
                  <a:lnTo>
                    <a:pt x="868175" y="29108"/>
                  </a:lnTo>
                  <a:lnTo>
                    <a:pt x="868175" y="60360"/>
                  </a:lnTo>
                  <a:cubicBezTo>
                    <a:pt x="868175" y="65884"/>
                    <a:pt x="868547" y="69513"/>
                    <a:pt x="869299" y="71238"/>
                  </a:cubicBezTo>
                  <a:cubicBezTo>
                    <a:pt x="870042" y="72962"/>
                    <a:pt x="871347" y="74343"/>
                    <a:pt x="873185" y="75400"/>
                  </a:cubicBezTo>
                  <a:cubicBezTo>
                    <a:pt x="875024" y="76457"/>
                    <a:pt x="877614" y="76991"/>
                    <a:pt x="880958" y="76991"/>
                  </a:cubicBezTo>
                  <a:cubicBezTo>
                    <a:pt x="883006" y="76991"/>
                    <a:pt x="885320" y="76714"/>
                    <a:pt x="887921" y="76171"/>
                  </a:cubicBezTo>
                  <a:lnTo>
                    <a:pt x="886587" y="68037"/>
                  </a:lnTo>
                  <a:cubicBezTo>
                    <a:pt x="884920" y="68275"/>
                    <a:pt x="883577" y="68399"/>
                    <a:pt x="882548" y="68399"/>
                  </a:cubicBezTo>
                  <a:lnTo>
                    <a:pt x="882548" y="68399"/>
                  </a:lnTo>
                  <a:lnTo>
                    <a:pt x="882548" y="68399"/>
                  </a:lnTo>
                  <a:close/>
                  <a:moveTo>
                    <a:pt x="904856" y="11859"/>
                  </a:moveTo>
                  <a:lnTo>
                    <a:pt x="904856" y="1276"/>
                  </a:lnTo>
                  <a:lnTo>
                    <a:pt x="895645" y="1276"/>
                  </a:lnTo>
                  <a:lnTo>
                    <a:pt x="895645" y="11859"/>
                  </a:lnTo>
                  <a:lnTo>
                    <a:pt x="904856" y="11859"/>
                  </a:lnTo>
                  <a:lnTo>
                    <a:pt x="904856" y="11859"/>
                  </a:lnTo>
                  <a:close/>
                  <a:moveTo>
                    <a:pt x="904856" y="76276"/>
                  </a:moveTo>
                  <a:lnTo>
                    <a:pt x="904856" y="21946"/>
                  </a:lnTo>
                  <a:lnTo>
                    <a:pt x="895645" y="21946"/>
                  </a:lnTo>
                  <a:lnTo>
                    <a:pt x="895645" y="76276"/>
                  </a:lnTo>
                  <a:lnTo>
                    <a:pt x="904856" y="76276"/>
                  </a:lnTo>
                  <a:lnTo>
                    <a:pt x="904856" y="76276"/>
                  </a:lnTo>
                  <a:close/>
                  <a:moveTo>
                    <a:pt x="930535" y="76276"/>
                  </a:moveTo>
                  <a:lnTo>
                    <a:pt x="930535" y="29051"/>
                  </a:lnTo>
                  <a:lnTo>
                    <a:pt x="941070" y="29051"/>
                  </a:lnTo>
                  <a:lnTo>
                    <a:pt x="941070" y="21946"/>
                  </a:lnTo>
                  <a:lnTo>
                    <a:pt x="930535" y="21946"/>
                  </a:lnTo>
                  <a:lnTo>
                    <a:pt x="930535" y="18412"/>
                  </a:lnTo>
                  <a:cubicBezTo>
                    <a:pt x="930535" y="14316"/>
                    <a:pt x="931126" y="11640"/>
                    <a:pt x="932278" y="10382"/>
                  </a:cubicBezTo>
                  <a:cubicBezTo>
                    <a:pt x="933441" y="9115"/>
                    <a:pt x="935612" y="8487"/>
                    <a:pt x="938784" y="8487"/>
                  </a:cubicBezTo>
                  <a:cubicBezTo>
                    <a:pt x="940279" y="8487"/>
                    <a:pt x="941937" y="8649"/>
                    <a:pt x="943747" y="8954"/>
                  </a:cubicBezTo>
                  <a:lnTo>
                    <a:pt x="945175" y="1181"/>
                  </a:lnTo>
                  <a:cubicBezTo>
                    <a:pt x="942308" y="391"/>
                    <a:pt x="939194" y="0"/>
                    <a:pt x="935822" y="0"/>
                  </a:cubicBezTo>
                  <a:cubicBezTo>
                    <a:pt x="930812" y="0"/>
                    <a:pt x="927144" y="1429"/>
                    <a:pt x="924820" y="4296"/>
                  </a:cubicBezTo>
                  <a:cubicBezTo>
                    <a:pt x="922506" y="7163"/>
                    <a:pt x="921344" y="11287"/>
                    <a:pt x="921344" y="16678"/>
                  </a:cubicBezTo>
                  <a:lnTo>
                    <a:pt x="921344" y="21955"/>
                  </a:lnTo>
                  <a:lnTo>
                    <a:pt x="913162" y="21955"/>
                  </a:lnTo>
                  <a:lnTo>
                    <a:pt x="913162" y="29061"/>
                  </a:lnTo>
                  <a:lnTo>
                    <a:pt x="921344" y="29061"/>
                  </a:lnTo>
                  <a:lnTo>
                    <a:pt x="921344" y="76286"/>
                  </a:lnTo>
                  <a:lnTo>
                    <a:pt x="930535" y="76286"/>
                  </a:lnTo>
                  <a:lnTo>
                    <a:pt x="930535" y="76276"/>
                  </a:lnTo>
                  <a:close/>
                  <a:moveTo>
                    <a:pt x="957243" y="11859"/>
                  </a:moveTo>
                  <a:lnTo>
                    <a:pt x="957243" y="1276"/>
                  </a:lnTo>
                  <a:lnTo>
                    <a:pt x="948033" y="1276"/>
                  </a:lnTo>
                  <a:lnTo>
                    <a:pt x="948033" y="11859"/>
                  </a:lnTo>
                  <a:lnTo>
                    <a:pt x="957243" y="11859"/>
                  </a:lnTo>
                  <a:lnTo>
                    <a:pt x="957243" y="11859"/>
                  </a:lnTo>
                  <a:close/>
                  <a:moveTo>
                    <a:pt x="957243" y="76276"/>
                  </a:moveTo>
                  <a:lnTo>
                    <a:pt x="957243" y="21946"/>
                  </a:lnTo>
                  <a:lnTo>
                    <a:pt x="948033" y="21946"/>
                  </a:lnTo>
                  <a:lnTo>
                    <a:pt x="948033" y="76276"/>
                  </a:lnTo>
                  <a:lnTo>
                    <a:pt x="957243" y="76276"/>
                  </a:lnTo>
                  <a:lnTo>
                    <a:pt x="957243" y="76276"/>
                  </a:lnTo>
                  <a:close/>
                  <a:moveTo>
                    <a:pt x="1002116" y="66599"/>
                  </a:moveTo>
                  <a:cubicBezTo>
                    <a:pt x="999687" y="68809"/>
                    <a:pt x="996677" y="69933"/>
                    <a:pt x="993058" y="69933"/>
                  </a:cubicBezTo>
                  <a:cubicBezTo>
                    <a:pt x="988552" y="69933"/>
                    <a:pt x="984914" y="68275"/>
                    <a:pt x="982113" y="64970"/>
                  </a:cubicBezTo>
                  <a:cubicBezTo>
                    <a:pt x="979322" y="61655"/>
                    <a:pt x="977922" y="56359"/>
                    <a:pt x="977922" y="49063"/>
                  </a:cubicBezTo>
                  <a:cubicBezTo>
                    <a:pt x="977922" y="41862"/>
                    <a:pt x="979370" y="36595"/>
                    <a:pt x="982275" y="33280"/>
                  </a:cubicBezTo>
                  <a:cubicBezTo>
                    <a:pt x="985171" y="29947"/>
                    <a:pt x="988943" y="28299"/>
                    <a:pt x="993572" y="28299"/>
                  </a:cubicBezTo>
                  <a:cubicBezTo>
                    <a:pt x="996639" y="28299"/>
                    <a:pt x="999268" y="29223"/>
                    <a:pt x="1001430" y="31061"/>
                  </a:cubicBezTo>
                  <a:cubicBezTo>
                    <a:pt x="1003592" y="32899"/>
                    <a:pt x="1005107" y="35643"/>
                    <a:pt x="1005954" y="39291"/>
                  </a:cubicBezTo>
                  <a:lnTo>
                    <a:pt x="1014908" y="37919"/>
                  </a:lnTo>
                  <a:cubicBezTo>
                    <a:pt x="1013851" y="32423"/>
                    <a:pt x="1011450" y="28184"/>
                    <a:pt x="1007688" y="25203"/>
                  </a:cubicBezTo>
                  <a:cubicBezTo>
                    <a:pt x="1003935" y="22212"/>
                    <a:pt x="999115" y="20726"/>
                    <a:pt x="993210" y="20726"/>
                  </a:cubicBezTo>
                  <a:cubicBezTo>
                    <a:pt x="988533" y="20726"/>
                    <a:pt x="984218" y="21822"/>
                    <a:pt x="980246" y="24022"/>
                  </a:cubicBezTo>
                  <a:cubicBezTo>
                    <a:pt x="976265" y="26222"/>
                    <a:pt x="973303" y="29527"/>
                    <a:pt x="971360" y="33928"/>
                  </a:cubicBezTo>
                  <a:cubicBezTo>
                    <a:pt x="969416" y="38329"/>
                    <a:pt x="968445" y="43453"/>
                    <a:pt x="968445" y="49320"/>
                  </a:cubicBezTo>
                  <a:cubicBezTo>
                    <a:pt x="968445" y="58388"/>
                    <a:pt x="970702" y="65361"/>
                    <a:pt x="975227" y="70218"/>
                  </a:cubicBezTo>
                  <a:cubicBezTo>
                    <a:pt x="979742" y="75076"/>
                    <a:pt x="985723" y="77514"/>
                    <a:pt x="993153" y="77514"/>
                  </a:cubicBezTo>
                  <a:cubicBezTo>
                    <a:pt x="999087" y="77514"/>
                    <a:pt x="1004087" y="75743"/>
                    <a:pt x="1008174" y="72209"/>
                  </a:cubicBezTo>
                  <a:cubicBezTo>
                    <a:pt x="1012250" y="68685"/>
                    <a:pt x="1014775" y="63798"/>
                    <a:pt x="1015765" y="57560"/>
                  </a:cubicBezTo>
                  <a:lnTo>
                    <a:pt x="1006716" y="56378"/>
                  </a:lnTo>
                  <a:cubicBezTo>
                    <a:pt x="1006069" y="60970"/>
                    <a:pt x="1004535" y="64389"/>
                    <a:pt x="1002116" y="66599"/>
                  </a:cubicBezTo>
                  <a:lnTo>
                    <a:pt x="1002116" y="66599"/>
                  </a:lnTo>
                  <a:close/>
                  <a:moveTo>
                    <a:pt x="1090051" y="76276"/>
                  </a:moveTo>
                  <a:lnTo>
                    <a:pt x="1099671" y="76276"/>
                  </a:lnTo>
                  <a:cubicBezTo>
                    <a:pt x="1098518" y="74190"/>
                    <a:pt x="1097737" y="72019"/>
                    <a:pt x="1097347" y="69742"/>
                  </a:cubicBezTo>
                  <a:cubicBezTo>
                    <a:pt x="1096956" y="67485"/>
                    <a:pt x="1096756" y="62055"/>
                    <a:pt x="1096756" y="53502"/>
                  </a:cubicBezTo>
                  <a:lnTo>
                    <a:pt x="1096756" y="41224"/>
                  </a:lnTo>
                  <a:cubicBezTo>
                    <a:pt x="1096756" y="37128"/>
                    <a:pt x="1096594" y="34300"/>
                    <a:pt x="1096289" y="32728"/>
                  </a:cubicBezTo>
                  <a:cubicBezTo>
                    <a:pt x="1095747" y="30204"/>
                    <a:pt x="1094794" y="28118"/>
                    <a:pt x="1093422" y="26460"/>
                  </a:cubicBezTo>
                  <a:cubicBezTo>
                    <a:pt x="1092060" y="24813"/>
                    <a:pt x="1089927" y="23441"/>
                    <a:pt x="1087031" y="22346"/>
                  </a:cubicBezTo>
                  <a:cubicBezTo>
                    <a:pt x="1084126" y="21250"/>
                    <a:pt x="1080364" y="20707"/>
                    <a:pt x="1075715" y="20707"/>
                  </a:cubicBezTo>
                  <a:cubicBezTo>
                    <a:pt x="1071048" y="20707"/>
                    <a:pt x="1066933" y="21336"/>
                    <a:pt x="1063390" y="22622"/>
                  </a:cubicBezTo>
                  <a:cubicBezTo>
                    <a:pt x="1059837" y="23898"/>
                    <a:pt x="1057132" y="25727"/>
                    <a:pt x="1055256" y="28089"/>
                  </a:cubicBezTo>
                  <a:cubicBezTo>
                    <a:pt x="1053389" y="30461"/>
                    <a:pt x="1052036" y="33576"/>
                    <a:pt x="1051217" y="37424"/>
                  </a:cubicBezTo>
                  <a:lnTo>
                    <a:pt x="1060218" y="38652"/>
                  </a:lnTo>
                  <a:cubicBezTo>
                    <a:pt x="1061209" y="34804"/>
                    <a:pt x="1062733" y="32109"/>
                    <a:pt x="1064800" y="30594"/>
                  </a:cubicBezTo>
                  <a:cubicBezTo>
                    <a:pt x="1066867" y="29080"/>
                    <a:pt x="1070067" y="28318"/>
                    <a:pt x="1074391" y="28318"/>
                  </a:cubicBezTo>
                  <a:cubicBezTo>
                    <a:pt x="1079030" y="28318"/>
                    <a:pt x="1082526" y="29356"/>
                    <a:pt x="1084888" y="31442"/>
                  </a:cubicBezTo>
                  <a:cubicBezTo>
                    <a:pt x="1086631" y="32976"/>
                    <a:pt x="1087488" y="35614"/>
                    <a:pt x="1087488" y="39367"/>
                  </a:cubicBezTo>
                  <a:cubicBezTo>
                    <a:pt x="1087488" y="39710"/>
                    <a:pt x="1087469" y="40510"/>
                    <a:pt x="1087441" y="41777"/>
                  </a:cubicBezTo>
                  <a:cubicBezTo>
                    <a:pt x="1083926" y="43005"/>
                    <a:pt x="1078459" y="44053"/>
                    <a:pt x="1071010" y="44948"/>
                  </a:cubicBezTo>
                  <a:cubicBezTo>
                    <a:pt x="1067362" y="45387"/>
                    <a:pt x="1064638" y="45853"/>
                    <a:pt x="1062828" y="46330"/>
                  </a:cubicBezTo>
                  <a:cubicBezTo>
                    <a:pt x="1060371" y="47015"/>
                    <a:pt x="1058170" y="48025"/>
                    <a:pt x="1056208" y="49349"/>
                  </a:cubicBezTo>
                  <a:cubicBezTo>
                    <a:pt x="1054246" y="50683"/>
                    <a:pt x="1052665" y="52435"/>
                    <a:pt x="1051455" y="54645"/>
                  </a:cubicBezTo>
                  <a:cubicBezTo>
                    <a:pt x="1050236" y="56836"/>
                    <a:pt x="1049636" y="59274"/>
                    <a:pt x="1049636" y="61941"/>
                  </a:cubicBezTo>
                  <a:cubicBezTo>
                    <a:pt x="1049636" y="66475"/>
                    <a:pt x="1051246" y="70199"/>
                    <a:pt x="1054446" y="73114"/>
                  </a:cubicBezTo>
                  <a:cubicBezTo>
                    <a:pt x="1057656" y="76038"/>
                    <a:pt x="1062238" y="77495"/>
                    <a:pt x="1068210" y="77495"/>
                  </a:cubicBezTo>
                  <a:cubicBezTo>
                    <a:pt x="1071820" y="77495"/>
                    <a:pt x="1075201" y="76895"/>
                    <a:pt x="1078363" y="75705"/>
                  </a:cubicBezTo>
                  <a:cubicBezTo>
                    <a:pt x="1081516" y="74514"/>
                    <a:pt x="1084802" y="72466"/>
                    <a:pt x="1088203" y="69561"/>
                  </a:cubicBezTo>
                  <a:cubicBezTo>
                    <a:pt x="1088488" y="72123"/>
                    <a:pt x="1089108" y="74362"/>
                    <a:pt x="1090051" y="76276"/>
                  </a:cubicBezTo>
                  <a:lnTo>
                    <a:pt x="1090051" y="76276"/>
                  </a:lnTo>
                  <a:lnTo>
                    <a:pt x="1090051" y="76276"/>
                  </a:lnTo>
                  <a:close/>
                  <a:moveTo>
                    <a:pt x="1087450" y="52378"/>
                  </a:moveTo>
                  <a:cubicBezTo>
                    <a:pt x="1087450" y="56445"/>
                    <a:pt x="1086955" y="59512"/>
                    <a:pt x="1085964" y="61589"/>
                  </a:cubicBezTo>
                  <a:cubicBezTo>
                    <a:pt x="1084669" y="64284"/>
                    <a:pt x="1082640" y="66408"/>
                    <a:pt x="1079878" y="67961"/>
                  </a:cubicBezTo>
                  <a:cubicBezTo>
                    <a:pt x="1077116" y="69513"/>
                    <a:pt x="1073963" y="70285"/>
                    <a:pt x="1070410" y="70285"/>
                  </a:cubicBezTo>
                  <a:cubicBezTo>
                    <a:pt x="1066829" y="70285"/>
                    <a:pt x="1064114" y="69466"/>
                    <a:pt x="1062257" y="67828"/>
                  </a:cubicBezTo>
                  <a:cubicBezTo>
                    <a:pt x="1060399" y="66189"/>
                    <a:pt x="1059466" y="64141"/>
                    <a:pt x="1059466" y="61684"/>
                  </a:cubicBezTo>
                  <a:cubicBezTo>
                    <a:pt x="1059466" y="60084"/>
                    <a:pt x="1059894" y="58626"/>
                    <a:pt x="1060752" y="57312"/>
                  </a:cubicBezTo>
                  <a:cubicBezTo>
                    <a:pt x="1061599" y="55997"/>
                    <a:pt x="1062819" y="55007"/>
                    <a:pt x="1064381" y="54321"/>
                  </a:cubicBezTo>
                  <a:cubicBezTo>
                    <a:pt x="1065952" y="53645"/>
                    <a:pt x="1068629" y="53026"/>
                    <a:pt x="1072420" y="52483"/>
                  </a:cubicBezTo>
                  <a:cubicBezTo>
                    <a:pt x="1079097" y="51530"/>
                    <a:pt x="1084117" y="50368"/>
                    <a:pt x="1087460" y="49006"/>
                  </a:cubicBezTo>
                  <a:lnTo>
                    <a:pt x="1087460" y="52378"/>
                  </a:lnTo>
                  <a:lnTo>
                    <a:pt x="1087450" y="52378"/>
                  </a:lnTo>
                  <a:close/>
                  <a:moveTo>
                    <a:pt x="1120235" y="76276"/>
                  </a:moveTo>
                  <a:lnTo>
                    <a:pt x="1120235" y="46606"/>
                  </a:lnTo>
                  <a:cubicBezTo>
                    <a:pt x="1120235" y="39653"/>
                    <a:pt x="1121655" y="34919"/>
                    <a:pt x="1124512" y="32433"/>
                  </a:cubicBezTo>
                  <a:cubicBezTo>
                    <a:pt x="1127360" y="29937"/>
                    <a:pt x="1130741" y="28699"/>
                    <a:pt x="1134656" y="28699"/>
                  </a:cubicBezTo>
                  <a:cubicBezTo>
                    <a:pt x="1137114" y="28699"/>
                    <a:pt x="1139247" y="29251"/>
                    <a:pt x="1141086" y="30356"/>
                  </a:cubicBezTo>
                  <a:cubicBezTo>
                    <a:pt x="1142905" y="31471"/>
                    <a:pt x="1144172" y="32947"/>
                    <a:pt x="1144886" y="34814"/>
                  </a:cubicBezTo>
                  <a:cubicBezTo>
                    <a:pt x="1145600" y="36671"/>
                    <a:pt x="1145962" y="39472"/>
                    <a:pt x="1145962" y="43234"/>
                  </a:cubicBezTo>
                  <a:lnTo>
                    <a:pt x="1145962" y="76286"/>
                  </a:lnTo>
                  <a:lnTo>
                    <a:pt x="1155173" y="76286"/>
                  </a:lnTo>
                  <a:lnTo>
                    <a:pt x="1155173" y="42872"/>
                  </a:lnTo>
                  <a:cubicBezTo>
                    <a:pt x="1155173" y="38614"/>
                    <a:pt x="1154992" y="35623"/>
                    <a:pt x="1154659" y="33928"/>
                  </a:cubicBezTo>
                  <a:cubicBezTo>
                    <a:pt x="1154106" y="31299"/>
                    <a:pt x="1153154" y="29032"/>
                    <a:pt x="1151792" y="27118"/>
                  </a:cubicBezTo>
                  <a:cubicBezTo>
                    <a:pt x="1150420" y="25213"/>
                    <a:pt x="1148372" y="23670"/>
                    <a:pt x="1145629" y="22489"/>
                  </a:cubicBezTo>
                  <a:cubicBezTo>
                    <a:pt x="1142886" y="21317"/>
                    <a:pt x="1139876" y="20726"/>
                    <a:pt x="1136599" y="20726"/>
                  </a:cubicBezTo>
                  <a:cubicBezTo>
                    <a:pt x="1129065" y="20726"/>
                    <a:pt x="1123302" y="23708"/>
                    <a:pt x="1119311" y="29670"/>
                  </a:cubicBezTo>
                  <a:lnTo>
                    <a:pt x="1119311" y="21946"/>
                  </a:lnTo>
                  <a:lnTo>
                    <a:pt x="1111025" y="21946"/>
                  </a:lnTo>
                  <a:lnTo>
                    <a:pt x="1111025" y="76276"/>
                  </a:lnTo>
                  <a:lnTo>
                    <a:pt x="1120235" y="76276"/>
                  </a:lnTo>
                  <a:lnTo>
                    <a:pt x="1120235" y="762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F52AC28-F75B-427E-A61A-3DF070BAF4F7}"/>
                </a:ext>
              </a:extLst>
            </p:cNvPr>
            <p:cNvSpPr/>
            <p:nvPr/>
          </p:nvSpPr>
          <p:spPr>
            <a:xfrm>
              <a:off x="1155318" y="3410253"/>
              <a:ext cx="47120" cy="76228"/>
            </a:xfrm>
            <a:custGeom>
              <a:avLst/>
              <a:gdLst>
                <a:gd name="connsiteX0" fmla="*/ 47120 w 47120"/>
                <a:gd name="connsiteY0" fmla="*/ 75000 h 76228"/>
                <a:gd name="connsiteX1" fmla="*/ 47120 w 47120"/>
                <a:gd name="connsiteY1" fmla="*/ 0 h 76228"/>
                <a:gd name="connsiteX2" fmla="*/ 37967 w 47120"/>
                <a:gd name="connsiteY2" fmla="*/ 0 h 76228"/>
                <a:gd name="connsiteX3" fmla="*/ 37967 w 47120"/>
                <a:gd name="connsiteY3" fmla="*/ 26908 h 76228"/>
                <a:gd name="connsiteX4" fmla="*/ 31718 w 47120"/>
                <a:gd name="connsiteY4" fmla="*/ 21507 h 76228"/>
                <a:gd name="connsiteX5" fmla="*/ 22974 w 47120"/>
                <a:gd name="connsiteY5" fmla="*/ 19441 h 76228"/>
                <a:gd name="connsiteX6" fmla="*/ 10849 w 47120"/>
                <a:gd name="connsiteY6" fmla="*/ 22965 h 76228"/>
                <a:gd name="connsiteX7" fmla="*/ 2715 w 47120"/>
                <a:gd name="connsiteY7" fmla="*/ 33118 h 76228"/>
                <a:gd name="connsiteX8" fmla="*/ 0 w 47120"/>
                <a:gd name="connsiteY8" fmla="*/ 47882 h 76228"/>
                <a:gd name="connsiteX9" fmla="*/ 2991 w 47120"/>
                <a:gd name="connsiteY9" fmla="*/ 62636 h 76228"/>
                <a:gd name="connsiteX10" fmla="*/ 11440 w 47120"/>
                <a:gd name="connsiteY10" fmla="*/ 72647 h 76228"/>
                <a:gd name="connsiteX11" fmla="*/ 23384 w 47120"/>
                <a:gd name="connsiteY11" fmla="*/ 76229 h 76228"/>
                <a:gd name="connsiteX12" fmla="*/ 38586 w 47120"/>
                <a:gd name="connsiteY12" fmla="*/ 68142 h 76228"/>
                <a:gd name="connsiteX13" fmla="*/ 38586 w 47120"/>
                <a:gd name="connsiteY13" fmla="*/ 75000 h 76228"/>
                <a:gd name="connsiteX14" fmla="*/ 47120 w 47120"/>
                <a:gd name="connsiteY14" fmla="*/ 75000 h 76228"/>
                <a:gd name="connsiteX15" fmla="*/ 47120 w 47120"/>
                <a:gd name="connsiteY15" fmla="*/ 75000 h 76228"/>
                <a:gd name="connsiteX16" fmla="*/ 13583 w 47120"/>
                <a:gd name="connsiteY16" fmla="*/ 32071 h 76228"/>
                <a:gd name="connsiteX17" fmla="*/ 23841 w 47120"/>
                <a:gd name="connsiteY17" fmla="*/ 27060 h 76228"/>
                <a:gd name="connsiteX18" fmla="*/ 34423 w 47120"/>
                <a:gd name="connsiteY18" fmla="*/ 32280 h 76228"/>
                <a:gd name="connsiteX19" fmla="*/ 38719 w 47120"/>
                <a:gd name="connsiteY19" fmla="*/ 48654 h 76228"/>
                <a:gd name="connsiteX20" fmla="*/ 34500 w 47120"/>
                <a:gd name="connsiteY20" fmla="*/ 63722 h 76228"/>
                <a:gd name="connsiteX21" fmla="*/ 24251 w 47120"/>
                <a:gd name="connsiteY21" fmla="*/ 68666 h 76228"/>
                <a:gd name="connsiteX22" fmla="*/ 13859 w 47120"/>
                <a:gd name="connsiteY22" fmla="*/ 63494 h 76228"/>
                <a:gd name="connsiteX23" fmla="*/ 9458 w 47120"/>
                <a:gd name="connsiteY23" fmla="*/ 47892 h 76228"/>
                <a:gd name="connsiteX24" fmla="*/ 13583 w 47120"/>
                <a:gd name="connsiteY24" fmla="*/ 32071 h 76228"/>
                <a:gd name="connsiteX25" fmla="*/ 13583 w 47120"/>
                <a:gd name="connsiteY25" fmla="*/ 32071 h 76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7120" h="76228">
                  <a:moveTo>
                    <a:pt x="47120" y="75000"/>
                  </a:moveTo>
                  <a:lnTo>
                    <a:pt x="47120" y="0"/>
                  </a:lnTo>
                  <a:lnTo>
                    <a:pt x="37967" y="0"/>
                  </a:lnTo>
                  <a:lnTo>
                    <a:pt x="37967" y="26908"/>
                  </a:lnTo>
                  <a:cubicBezTo>
                    <a:pt x="36357" y="24689"/>
                    <a:pt x="34280" y="22889"/>
                    <a:pt x="31718" y="21507"/>
                  </a:cubicBezTo>
                  <a:cubicBezTo>
                    <a:pt x="29175" y="20126"/>
                    <a:pt x="26251" y="19441"/>
                    <a:pt x="22974" y="19441"/>
                  </a:cubicBezTo>
                  <a:cubicBezTo>
                    <a:pt x="18507" y="19441"/>
                    <a:pt x="14459" y="20612"/>
                    <a:pt x="10849" y="22965"/>
                  </a:cubicBezTo>
                  <a:cubicBezTo>
                    <a:pt x="7239" y="25317"/>
                    <a:pt x="4524" y="28708"/>
                    <a:pt x="2715" y="33118"/>
                  </a:cubicBezTo>
                  <a:cubicBezTo>
                    <a:pt x="914" y="37538"/>
                    <a:pt x="0" y="42453"/>
                    <a:pt x="0" y="47882"/>
                  </a:cubicBezTo>
                  <a:cubicBezTo>
                    <a:pt x="0" y="53435"/>
                    <a:pt x="1000" y="58360"/>
                    <a:pt x="2991" y="62636"/>
                  </a:cubicBezTo>
                  <a:cubicBezTo>
                    <a:pt x="4991" y="66923"/>
                    <a:pt x="7801" y="70256"/>
                    <a:pt x="11440" y="72647"/>
                  </a:cubicBezTo>
                  <a:cubicBezTo>
                    <a:pt x="15069" y="75028"/>
                    <a:pt x="19050" y="76229"/>
                    <a:pt x="23384" y="76229"/>
                  </a:cubicBezTo>
                  <a:cubicBezTo>
                    <a:pt x="30070" y="76229"/>
                    <a:pt x="35128" y="73533"/>
                    <a:pt x="38586" y="68142"/>
                  </a:cubicBezTo>
                  <a:lnTo>
                    <a:pt x="38586" y="75000"/>
                  </a:lnTo>
                  <a:lnTo>
                    <a:pt x="47120" y="75000"/>
                  </a:lnTo>
                  <a:lnTo>
                    <a:pt x="47120" y="75000"/>
                  </a:lnTo>
                  <a:close/>
                  <a:moveTo>
                    <a:pt x="13583" y="32071"/>
                  </a:moveTo>
                  <a:cubicBezTo>
                    <a:pt x="16326" y="28727"/>
                    <a:pt x="19755" y="27060"/>
                    <a:pt x="23841" y="27060"/>
                  </a:cubicBezTo>
                  <a:cubicBezTo>
                    <a:pt x="28023" y="27060"/>
                    <a:pt x="31556" y="28804"/>
                    <a:pt x="34423" y="32280"/>
                  </a:cubicBezTo>
                  <a:cubicBezTo>
                    <a:pt x="37290" y="35757"/>
                    <a:pt x="38719" y="41215"/>
                    <a:pt x="38719" y="48654"/>
                  </a:cubicBezTo>
                  <a:cubicBezTo>
                    <a:pt x="38719" y="55407"/>
                    <a:pt x="37309" y="60427"/>
                    <a:pt x="34500" y="63722"/>
                  </a:cubicBezTo>
                  <a:cubicBezTo>
                    <a:pt x="31690" y="67018"/>
                    <a:pt x="28270" y="68666"/>
                    <a:pt x="24251" y="68666"/>
                  </a:cubicBezTo>
                  <a:cubicBezTo>
                    <a:pt x="20250" y="68666"/>
                    <a:pt x="16793" y="66932"/>
                    <a:pt x="13859" y="63494"/>
                  </a:cubicBezTo>
                  <a:cubicBezTo>
                    <a:pt x="10925" y="60055"/>
                    <a:pt x="9458" y="54854"/>
                    <a:pt x="9458" y="47892"/>
                  </a:cubicBezTo>
                  <a:cubicBezTo>
                    <a:pt x="9468" y="40681"/>
                    <a:pt x="10839" y="35414"/>
                    <a:pt x="13583" y="32071"/>
                  </a:cubicBezTo>
                  <a:lnTo>
                    <a:pt x="13583" y="3207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127F72B-990D-4BE3-B65B-94E0EBFC2D14}"/>
                </a:ext>
              </a:extLst>
            </p:cNvPr>
            <p:cNvSpPr/>
            <p:nvPr/>
          </p:nvSpPr>
          <p:spPr>
            <a:xfrm>
              <a:off x="231184" y="3523239"/>
              <a:ext cx="971740" cy="98364"/>
            </a:xfrm>
            <a:custGeom>
              <a:avLst/>
              <a:gdLst>
                <a:gd name="connsiteX0" fmla="*/ 48530 w 971740"/>
                <a:gd name="connsiteY0" fmla="*/ 64294 h 98364"/>
                <a:gd name="connsiteX1" fmla="*/ 34414 w 971740"/>
                <a:gd name="connsiteY1" fmla="*/ 69104 h 98364"/>
                <a:gd name="connsiteX2" fmla="*/ 21679 w 971740"/>
                <a:gd name="connsiteY2" fmla="*/ 65580 h 98364"/>
                <a:gd name="connsiteX3" fmla="*/ 13011 w 971740"/>
                <a:gd name="connsiteY3" fmla="*/ 54912 h 98364"/>
                <a:gd name="connsiteX4" fmla="*/ 10220 w 971740"/>
                <a:gd name="connsiteY4" fmla="*/ 38205 h 98364"/>
                <a:gd name="connsiteX5" fmla="*/ 12573 w 971740"/>
                <a:gd name="connsiteY5" fmla="*/ 23803 h 98364"/>
                <a:gd name="connsiteX6" fmla="*/ 20736 w 971740"/>
                <a:gd name="connsiteY6" fmla="*/ 12678 h 98364"/>
                <a:gd name="connsiteX7" fmla="*/ 35185 w 971740"/>
                <a:gd name="connsiteY7" fmla="*/ 8534 h 98364"/>
                <a:gd name="connsiteX8" fmla="*/ 47673 w 971740"/>
                <a:gd name="connsiteY8" fmla="*/ 12278 h 98364"/>
                <a:gd name="connsiteX9" fmla="*/ 55245 w 971740"/>
                <a:gd name="connsiteY9" fmla="*/ 24193 h 98364"/>
                <a:gd name="connsiteX10" fmla="*/ 65018 w 971740"/>
                <a:gd name="connsiteY10" fmla="*/ 21898 h 98364"/>
                <a:gd name="connsiteX11" fmla="*/ 54321 w 971740"/>
                <a:gd name="connsiteY11" fmla="*/ 5782 h 98364"/>
                <a:gd name="connsiteX12" fmla="*/ 35395 w 971740"/>
                <a:gd name="connsiteY12" fmla="*/ 48 h 98364"/>
                <a:gd name="connsiteX13" fmla="*/ 17212 w 971740"/>
                <a:gd name="connsiteY13" fmla="*/ 4582 h 98364"/>
                <a:gd name="connsiteX14" fmla="*/ 4477 w 971740"/>
                <a:gd name="connsiteY14" fmla="*/ 17831 h 98364"/>
                <a:gd name="connsiteX15" fmla="*/ 0 w 971740"/>
                <a:gd name="connsiteY15" fmla="*/ 38272 h 98364"/>
                <a:gd name="connsiteX16" fmla="*/ 3972 w 971740"/>
                <a:gd name="connsiteY16" fmla="*/ 58369 h 98364"/>
                <a:gd name="connsiteX17" fmla="*/ 15535 w 971740"/>
                <a:gd name="connsiteY17" fmla="*/ 72666 h 98364"/>
                <a:gd name="connsiteX18" fmla="*/ 35252 w 971740"/>
                <a:gd name="connsiteY18" fmla="*/ 77610 h 98364"/>
                <a:gd name="connsiteX19" fmla="*/ 55083 w 971740"/>
                <a:gd name="connsiteY19" fmla="*/ 71190 h 98364"/>
                <a:gd name="connsiteX20" fmla="*/ 66313 w 971740"/>
                <a:gd name="connsiteY20" fmla="*/ 52540 h 98364"/>
                <a:gd name="connsiteX21" fmla="*/ 56388 w 971740"/>
                <a:gd name="connsiteY21" fmla="*/ 50035 h 98364"/>
                <a:gd name="connsiteX22" fmla="*/ 48530 w 971740"/>
                <a:gd name="connsiteY22" fmla="*/ 64294 h 98364"/>
                <a:gd name="connsiteX23" fmla="*/ 48530 w 971740"/>
                <a:gd name="connsiteY23" fmla="*/ 64294 h 98364"/>
                <a:gd name="connsiteX24" fmla="*/ 121177 w 971740"/>
                <a:gd name="connsiteY24" fmla="*/ 76324 h 98364"/>
                <a:gd name="connsiteX25" fmla="*/ 121177 w 971740"/>
                <a:gd name="connsiteY25" fmla="*/ 21993 h 98364"/>
                <a:gd name="connsiteX26" fmla="*/ 111966 w 971740"/>
                <a:gd name="connsiteY26" fmla="*/ 21993 h 98364"/>
                <a:gd name="connsiteX27" fmla="*/ 111966 w 971740"/>
                <a:gd name="connsiteY27" fmla="*/ 51102 h 98364"/>
                <a:gd name="connsiteX28" fmla="*/ 110461 w 971740"/>
                <a:gd name="connsiteY28" fmla="*/ 61713 h 98364"/>
                <a:gd name="connsiteX29" fmla="*/ 105318 w 971740"/>
                <a:gd name="connsiteY29" fmla="*/ 67494 h 98364"/>
                <a:gd name="connsiteX30" fmla="*/ 97546 w 971740"/>
                <a:gd name="connsiteY30" fmla="*/ 69618 h 98364"/>
                <a:gd name="connsiteX31" fmla="*/ 90592 w 971740"/>
                <a:gd name="connsiteY31" fmla="*/ 67542 h 98364"/>
                <a:gd name="connsiteX32" fmla="*/ 86906 w 971740"/>
                <a:gd name="connsiteY32" fmla="*/ 61836 h 98364"/>
                <a:gd name="connsiteX33" fmla="*/ 86344 w 971740"/>
                <a:gd name="connsiteY33" fmla="*/ 52111 h 98364"/>
                <a:gd name="connsiteX34" fmla="*/ 86344 w 971740"/>
                <a:gd name="connsiteY34" fmla="*/ 21984 h 98364"/>
                <a:gd name="connsiteX35" fmla="*/ 77133 w 971740"/>
                <a:gd name="connsiteY35" fmla="*/ 21984 h 98364"/>
                <a:gd name="connsiteX36" fmla="*/ 77133 w 971740"/>
                <a:gd name="connsiteY36" fmla="*/ 55645 h 98364"/>
                <a:gd name="connsiteX37" fmla="*/ 77695 w 971740"/>
                <a:gd name="connsiteY37" fmla="*/ 64237 h 98364"/>
                <a:gd name="connsiteX38" fmla="*/ 80534 w 971740"/>
                <a:gd name="connsiteY38" fmla="*/ 71066 h 98364"/>
                <a:gd name="connsiteX39" fmla="*/ 86725 w 971740"/>
                <a:gd name="connsiteY39" fmla="*/ 75695 h 98364"/>
                <a:gd name="connsiteX40" fmla="*/ 95698 w 971740"/>
                <a:gd name="connsiteY40" fmla="*/ 77533 h 98364"/>
                <a:gd name="connsiteX41" fmla="*/ 112938 w 971740"/>
                <a:gd name="connsiteY41" fmla="*/ 68323 h 98364"/>
                <a:gd name="connsiteX42" fmla="*/ 112938 w 971740"/>
                <a:gd name="connsiteY42" fmla="*/ 76305 h 98364"/>
                <a:gd name="connsiteX43" fmla="*/ 121177 w 971740"/>
                <a:gd name="connsiteY43" fmla="*/ 76305 h 98364"/>
                <a:gd name="connsiteX44" fmla="*/ 121177 w 971740"/>
                <a:gd name="connsiteY44" fmla="*/ 76324 h 98364"/>
                <a:gd name="connsiteX45" fmla="*/ 144609 w 971740"/>
                <a:gd name="connsiteY45" fmla="*/ 76324 h 98364"/>
                <a:gd name="connsiteX46" fmla="*/ 144609 w 971740"/>
                <a:gd name="connsiteY46" fmla="*/ 1324 h 98364"/>
                <a:gd name="connsiteX47" fmla="*/ 135398 w 971740"/>
                <a:gd name="connsiteY47" fmla="*/ 1324 h 98364"/>
                <a:gd name="connsiteX48" fmla="*/ 135398 w 971740"/>
                <a:gd name="connsiteY48" fmla="*/ 76324 h 98364"/>
                <a:gd name="connsiteX49" fmla="*/ 144609 w 971740"/>
                <a:gd name="connsiteY49" fmla="*/ 76324 h 98364"/>
                <a:gd name="connsiteX50" fmla="*/ 144609 w 971740"/>
                <a:gd name="connsiteY50" fmla="*/ 76324 h 98364"/>
                <a:gd name="connsiteX51" fmla="*/ 174946 w 971740"/>
                <a:gd name="connsiteY51" fmla="*/ 68447 h 98364"/>
                <a:gd name="connsiteX52" fmla="*/ 171802 w 971740"/>
                <a:gd name="connsiteY52" fmla="*/ 67780 h 98364"/>
                <a:gd name="connsiteX53" fmla="*/ 170212 w 971740"/>
                <a:gd name="connsiteY53" fmla="*/ 65989 h 98364"/>
                <a:gd name="connsiteX54" fmla="*/ 169726 w 971740"/>
                <a:gd name="connsiteY54" fmla="*/ 60922 h 98364"/>
                <a:gd name="connsiteX55" fmla="*/ 169726 w 971740"/>
                <a:gd name="connsiteY55" fmla="*/ 29156 h 98364"/>
                <a:gd name="connsiteX56" fmla="*/ 178984 w 971740"/>
                <a:gd name="connsiteY56" fmla="*/ 29156 h 98364"/>
                <a:gd name="connsiteX57" fmla="*/ 178984 w 971740"/>
                <a:gd name="connsiteY57" fmla="*/ 21993 h 98364"/>
                <a:gd name="connsiteX58" fmla="*/ 169726 w 971740"/>
                <a:gd name="connsiteY58" fmla="*/ 21993 h 98364"/>
                <a:gd name="connsiteX59" fmla="*/ 169726 w 971740"/>
                <a:gd name="connsiteY59" fmla="*/ 3010 h 98364"/>
                <a:gd name="connsiteX60" fmla="*/ 160572 w 971740"/>
                <a:gd name="connsiteY60" fmla="*/ 8534 h 98364"/>
                <a:gd name="connsiteX61" fmla="*/ 160572 w 971740"/>
                <a:gd name="connsiteY61" fmla="*/ 21993 h 98364"/>
                <a:gd name="connsiteX62" fmla="*/ 153819 w 971740"/>
                <a:gd name="connsiteY62" fmla="*/ 21993 h 98364"/>
                <a:gd name="connsiteX63" fmla="*/ 153819 w 971740"/>
                <a:gd name="connsiteY63" fmla="*/ 29156 h 98364"/>
                <a:gd name="connsiteX64" fmla="*/ 160572 w 971740"/>
                <a:gd name="connsiteY64" fmla="*/ 29156 h 98364"/>
                <a:gd name="connsiteX65" fmla="*/ 160572 w 971740"/>
                <a:gd name="connsiteY65" fmla="*/ 60408 h 98364"/>
                <a:gd name="connsiteX66" fmla="*/ 161696 w 971740"/>
                <a:gd name="connsiteY66" fmla="*/ 71285 h 98364"/>
                <a:gd name="connsiteX67" fmla="*/ 165583 w 971740"/>
                <a:gd name="connsiteY67" fmla="*/ 75457 h 98364"/>
                <a:gd name="connsiteX68" fmla="*/ 173355 w 971740"/>
                <a:gd name="connsiteY68" fmla="*/ 77048 h 98364"/>
                <a:gd name="connsiteX69" fmla="*/ 180308 w 971740"/>
                <a:gd name="connsiteY69" fmla="*/ 76228 h 98364"/>
                <a:gd name="connsiteX70" fmla="*/ 178975 w 971740"/>
                <a:gd name="connsiteY70" fmla="*/ 68094 h 98364"/>
                <a:gd name="connsiteX71" fmla="*/ 174946 w 971740"/>
                <a:gd name="connsiteY71" fmla="*/ 68447 h 98364"/>
                <a:gd name="connsiteX72" fmla="*/ 174946 w 971740"/>
                <a:gd name="connsiteY72" fmla="*/ 68447 h 98364"/>
                <a:gd name="connsiteX73" fmla="*/ 174946 w 971740"/>
                <a:gd name="connsiteY73" fmla="*/ 68447 h 98364"/>
                <a:gd name="connsiteX74" fmla="*/ 231829 w 971740"/>
                <a:gd name="connsiteY74" fmla="*/ 76324 h 98364"/>
                <a:gd name="connsiteX75" fmla="*/ 231829 w 971740"/>
                <a:gd name="connsiteY75" fmla="*/ 21993 h 98364"/>
                <a:gd name="connsiteX76" fmla="*/ 222618 w 971740"/>
                <a:gd name="connsiteY76" fmla="*/ 21993 h 98364"/>
                <a:gd name="connsiteX77" fmla="*/ 222618 w 971740"/>
                <a:gd name="connsiteY77" fmla="*/ 51102 h 98364"/>
                <a:gd name="connsiteX78" fmla="*/ 221113 w 971740"/>
                <a:gd name="connsiteY78" fmla="*/ 61713 h 98364"/>
                <a:gd name="connsiteX79" fmla="*/ 215970 w 971740"/>
                <a:gd name="connsiteY79" fmla="*/ 67494 h 98364"/>
                <a:gd name="connsiteX80" fmla="*/ 208197 w 971740"/>
                <a:gd name="connsiteY80" fmla="*/ 69618 h 98364"/>
                <a:gd name="connsiteX81" fmla="*/ 201235 w 971740"/>
                <a:gd name="connsiteY81" fmla="*/ 67542 h 98364"/>
                <a:gd name="connsiteX82" fmla="*/ 197549 w 971740"/>
                <a:gd name="connsiteY82" fmla="*/ 61836 h 98364"/>
                <a:gd name="connsiteX83" fmla="*/ 196987 w 971740"/>
                <a:gd name="connsiteY83" fmla="*/ 52111 h 98364"/>
                <a:gd name="connsiteX84" fmla="*/ 196987 w 971740"/>
                <a:gd name="connsiteY84" fmla="*/ 21984 h 98364"/>
                <a:gd name="connsiteX85" fmla="*/ 187776 w 971740"/>
                <a:gd name="connsiteY85" fmla="*/ 21984 h 98364"/>
                <a:gd name="connsiteX86" fmla="*/ 187776 w 971740"/>
                <a:gd name="connsiteY86" fmla="*/ 55645 h 98364"/>
                <a:gd name="connsiteX87" fmla="*/ 188338 w 971740"/>
                <a:gd name="connsiteY87" fmla="*/ 64237 h 98364"/>
                <a:gd name="connsiteX88" fmla="*/ 191176 w 971740"/>
                <a:gd name="connsiteY88" fmla="*/ 71066 h 98364"/>
                <a:gd name="connsiteX89" fmla="*/ 197368 w 971740"/>
                <a:gd name="connsiteY89" fmla="*/ 75695 h 98364"/>
                <a:gd name="connsiteX90" fmla="*/ 206340 w 971740"/>
                <a:gd name="connsiteY90" fmla="*/ 77533 h 98364"/>
                <a:gd name="connsiteX91" fmla="*/ 223580 w 971740"/>
                <a:gd name="connsiteY91" fmla="*/ 68323 h 98364"/>
                <a:gd name="connsiteX92" fmla="*/ 223580 w 971740"/>
                <a:gd name="connsiteY92" fmla="*/ 76305 h 98364"/>
                <a:gd name="connsiteX93" fmla="*/ 231829 w 971740"/>
                <a:gd name="connsiteY93" fmla="*/ 76305 h 98364"/>
                <a:gd name="connsiteX94" fmla="*/ 231829 w 971740"/>
                <a:gd name="connsiteY94" fmla="*/ 76324 h 98364"/>
                <a:gd name="connsiteX95" fmla="*/ 255365 w 971740"/>
                <a:gd name="connsiteY95" fmla="*/ 76324 h 98364"/>
                <a:gd name="connsiteX96" fmla="*/ 255365 w 971740"/>
                <a:gd name="connsiteY96" fmla="*/ 47882 h 98364"/>
                <a:gd name="connsiteX97" fmla="*/ 256899 w 971740"/>
                <a:gd name="connsiteY97" fmla="*/ 37138 h 98364"/>
                <a:gd name="connsiteX98" fmla="*/ 260328 w 971740"/>
                <a:gd name="connsiteY98" fmla="*/ 32099 h 98364"/>
                <a:gd name="connsiteX99" fmla="*/ 265748 w 971740"/>
                <a:gd name="connsiteY99" fmla="*/ 30289 h 98364"/>
                <a:gd name="connsiteX100" fmla="*/ 272501 w 971740"/>
                <a:gd name="connsiteY100" fmla="*/ 32280 h 98364"/>
                <a:gd name="connsiteX101" fmla="*/ 275673 w 971740"/>
                <a:gd name="connsiteY101" fmla="*/ 23746 h 98364"/>
                <a:gd name="connsiteX102" fmla="*/ 266205 w 971740"/>
                <a:gd name="connsiteY102" fmla="*/ 20783 h 98364"/>
                <a:gd name="connsiteX103" fmla="*/ 260299 w 971740"/>
                <a:gd name="connsiteY103" fmla="*/ 22622 h 98364"/>
                <a:gd name="connsiteX104" fmla="*/ 254441 w 971740"/>
                <a:gd name="connsiteY104" fmla="*/ 30242 h 98364"/>
                <a:gd name="connsiteX105" fmla="*/ 254441 w 971740"/>
                <a:gd name="connsiteY105" fmla="*/ 22012 h 98364"/>
                <a:gd name="connsiteX106" fmla="*/ 246155 w 971740"/>
                <a:gd name="connsiteY106" fmla="*/ 22012 h 98364"/>
                <a:gd name="connsiteX107" fmla="*/ 246155 w 971740"/>
                <a:gd name="connsiteY107" fmla="*/ 76343 h 98364"/>
                <a:gd name="connsiteX108" fmla="*/ 255365 w 971740"/>
                <a:gd name="connsiteY108" fmla="*/ 76343 h 98364"/>
                <a:gd name="connsiteX109" fmla="*/ 255365 w 971740"/>
                <a:gd name="connsiteY109" fmla="*/ 76324 h 98364"/>
                <a:gd name="connsiteX110" fmla="*/ 318449 w 971740"/>
                <a:gd name="connsiteY110" fmla="*/ 76324 h 98364"/>
                <a:gd name="connsiteX111" fmla="*/ 328070 w 971740"/>
                <a:gd name="connsiteY111" fmla="*/ 76324 h 98364"/>
                <a:gd name="connsiteX112" fmla="*/ 325745 w 971740"/>
                <a:gd name="connsiteY112" fmla="*/ 69790 h 98364"/>
                <a:gd name="connsiteX113" fmla="*/ 325155 w 971740"/>
                <a:gd name="connsiteY113" fmla="*/ 53549 h 98364"/>
                <a:gd name="connsiteX114" fmla="*/ 325155 w 971740"/>
                <a:gd name="connsiteY114" fmla="*/ 41272 h 98364"/>
                <a:gd name="connsiteX115" fmla="*/ 324698 w 971740"/>
                <a:gd name="connsiteY115" fmla="*/ 32775 h 98364"/>
                <a:gd name="connsiteX116" fmla="*/ 321831 w 971740"/>
                <a:gd name="connsiteY116" fmla="*/ 26508 h 98364"/>
                <a:gd name="connsiteX117" fmla="*/ 315439 w 971740"/>
                <a:gd name="connsiteY117" fmla="*/ 22393 h 98364"/>
                <a:gd name="connsiteX118" fmla="*/ 304133 w 971740"/>
                <a:gd name="connsiteY118" fmla="*/ 20755 h 98364"/>
                <a:gd name="connsiteX119" fmla="*/ 291808 w 971740"/>
                <a:gd name="connsiteY119" fmla="*/ 22670 h 98364"/>
                <a:gd name="connsiteX120" fmla="*/ 283674 w 971740"/>
                <a:gd name="connsiteY120" fmla="*/ 28137 h 98364"/>
                <a:gd name="connsiteX121" fmla="*/ 279635 w 971740"/>
                <a:gd name="connsiteY121" fmla="*/ 37471 h 98364"/>
                <a:gd name="connsiteX122" fmla="*/ 288636 w 971740"/>
                <a:gd name="connsiteY122" fmla="*/ 38700 h 98364"/>
                <a:gd name="connsiteX123" fmla="*/ 293218 w 971740"/>
                <a:gd name="connsiteY123" fmla="*/ 30642 h 98364"/>
                <a:gd name="connsiteX124" fmla="*/ 302809 w 971740"/>
                <a:gd name="connsiteY124" fmla="*/ 28365 h 98364"/>
                <a:gd name="connsiteX125" fmla="*/ 313296 w 971740"/>
                <a:gd name="connsiteY125" fmla="*/ 31490 h 98364"/>
                <a:gd name="connsiteX126" fmla="*/ 315906 w 971740"/>
                <a:gd name="connsiteY126" fmla="*/ 39414 h 98364"/>
                <a:gd name="connsiteX127" fmla="*/ 315859 w 971740"/>
                <a:gd name="connsiteY127" fmla="*/ 41824 h 98364"/>
                <a:gd name="connsiteX128" fmla="*/ 299437 w 971740"/>
                <a:gd name="connsiteY128" fmla="*/ 44996 h 98364"/>
                <a:gd name="connsiteX129" fmla="*/ 291255 w 971740"/>
                <a:gd name="connsiteY129" fmla="*/ 46377 h 98364"/>
                <a:gd name="connsiteX130" fmla="*/ 284636 w 971740"/>
                <a:gd name="connsiteY130" fmla="*/ 49397 h 98364"/>
                <a:gd name="connsiteX131" fmla="*/ 279873 w 971740"/>
                <a:gd name="connsiteY131" fmla="*/ 54693 h 98364"/>
                <a:gd name="connsiteX132" fmla="*/ 278054 w 971740"/>
                <a:gd name="connsiteY132" fmla="*/ 61989 h 98364"/>
                <a:gd name="connsiteX133" fmla="*/ 282864 w 971740"/>
                <a:gd name="connsiteY133" fmla="*/ 73162 h 98364"/>
                <a:gd name="connsiteX134" fmla="*/ 296628 w 971740"/>
                <a:gd name="connsiteY134" fmla="*/ 77543 h 98364"/>
                <a:gd name="connsiteX135" fmla="*/ 306781 w 971740"/>
                <a:gd name="connsiteY135" fmla="*/ 75743 h 98364"/>
                <a:gd name="connsiteX136" fmla="*/ 316630 w 971740"/>
                <a:gd name="connsiteY136" fmla="*/ 69599 h 98364"/>
                <a:gd name="connsiteX137" fmla="*/ 318449 w 971740"/>
                <a:gd name="connsiteY137" fmla="*/ 76324 h 98364"/>
                <a:gd name="connsiteX138" fmla="*/ 318449 w 971740"/>
                <a:gd name="connsiteY138" fmla="*/ 76324 h 98364"/>
                <a:gd name="connsiteX139" fmla="*/ 318449 w 971740"/>
                <a:gd name="connsiteY139" fmla="*/ 76324 h 98364"/>
                <a:gd name="connsiteX140" fmla="*/ 315840 w 971740"/>
                <a:gd name="connsiteY140" fmla="*/ 52426 h 98364"/>
                <a:gd name="connsiteX141" fmla="*/ 314354 w 971740"/>
                <a:gd name="connsiteY141" fmla="*/ 61636 h 98364"/>
                <a:gd name="connsiteX142" fmla="*/ 308267 w 971740"/>
                <a:gd name="connsiteY142" fmla="*/ 68008 h 98364"/>
                <a:gd name="connsiteX143" fmla="*/ 298799 w 971740"/>
                <a:gd name="connsiteY143" fmla="*/ 70333 h 98364"/>
                <a:gd name="connsiteX144" fmla="*/ 290636 w 971740"/>
                <a:gd name="connsiteY144" fmla="*/ 67875 h 98364"/>
                <a:gd name="connsiteX145" fmla="*/ 287846 w 971740"/>
                <a:gd name="connsiteY145" fmla="*/ 61732 h 98364"/>
                <a:gd name="connsiteX146" fmla="*/ 289122 w 971740"/>
                <a:gd name="connsiteY146" fmla="*/ 57360 h 98364"/>
                <a:gd name="connsiteX147" fmla="*/ 292751 w 971740"/>
                <a:gd name="connsiteY147" fmla="*/ 54369 h 98364"/>
                <a:gd name="connsiteX148" fmla="*/ 300780 w 971740"/>
                <a:gd name="connsiteY148" fmla="*/ 52530 h 98364"/>
                <a:gd name="connsiteX149" fmla="*/ 315820 w 971740"/>
                <a:gd name="connsiteY149" fmla="*/ 49054 h 98364"/>
                <a:gd name="connsiteX150" fmla="*/ 315820 w 971740"/>
                <a:gd name="connsiteY150" fmla="*/ 52426 h 98364"/>
                <a:gd name="connsiteX151" fmla="*/ 315840 w 971740"/>
                <a:gd name="connsiteY151" fmla="*/ 52426 h 98364"/>
                <a:gd name="connsiteX152" fmla="*/ 348425 w 971740"/>
                <a:gd name="connsiteY152" fmla="*/ 76324 h 98364"/>
                <a:gd name="connsiteX153" fmla="*/ 348425 w 971740"/>
                <a:gd name="connsiteY153" fmla="*/ 1324 h 98364"/>
                <a:gd name="connsiteX154" fmla="*/ 339214 w 971740"/>
                <a:gd name="connsiteY154" fmla="*/ 1324 h 98364"/>
                <a:gd name="connsiteX155" fmla="*/ 339214 w 971740"/>
                <a:gd name="connsiteY155" fmla="*/ 76324 h 98364"/>
                <a:gd name="connsiteX156" fmla="*/ 348425 w 971740"/>
                <a:gd name="connsiteY156" fmla="*/ 76324 h 98364"/>
                <a:gd name="connsiteX157" fmla="*/ 348425 w 971740"/>
                <a:gd name="connsiteY157" fmla="*/ 76324 h 98364"/>
                <a:gd name="connsiteX158" fmla="*/ 394268 w 971740"/>
                <a:gd name="connsiteY158" fmla="*/ 58522 h 98364"/>
                <a:gd name="connsiteX159" fmla="*/ 406908 w 971740"/>
                <a:gd name="connsiteY159" fmla="*/ 72485 h 98364"/>
                <a:gd name="connsiteX160" fmla="*/ 425844 w 971740"/>
                <a:gd name="connsiteY160" fmla="*/ 77600 h 98364"/>
                <a:gd name="connsiteX161" fmla="*/ 444056 w 971740"/>
                <a:gd name="connsiteY161" fmla="*/ 72971 h 98364"/>
                <a:gd name="connsiteX162" fmla="*/ 457095 w 971740"/>
                <a:gd name="connsiteY162" fmla="*/ 59341 h 98364"/>
                <a:gd name="connsiteX163" fmla="*/ 461696 w 971740"/>
                <a:gd name="connsiteY163" fmla="*/ 38919 h 98364"/>
                <a:gd name="connsiteX164" fmla="*/ 457324 w 971740"/>
                <a:gd name="connsiteY164" fmla="*/ 18793 h 98364"/>
                <a:gd name="connsiteX165" fmla="*/ 444608 w 971740"/>
                <a:gd name="connsiteY165" fmla="*/ 4953 h 98364"/>
                <a:gd name="connsiteX166" fmla="*/ 425882 w 971740"/>
                <a:gd name="connsiteY166" fmla="*/ 0 h 98364"/>
                <a:gd name="connsiteX167" fmla="*/ 399993 w 971740"/>
                <a:gd name="connsiteY167" fmla="*/ 10554 h 98364"/>
                <a:gd name="connsiteX168" fmla="*/ 389963 w 971740"/>
                <a:gd name="connsiteY168" fmla="*/ 39795 h 98364"/>
                <a:gd name="connsiteX169" fmla="*/ 394268 w 971740"/>
                <a:gd name="connsiteY169" fmla="*/ 58522 h 98364"/>
                <a:gd name="connsiteX170" fmla="*/ 394268 w 971740"/>
                <a:gd name="connsiteY170" fmla="*/ 58522 h 98364"/>
                <a:gd name="connsiteX171" fmla="*/ 407794 w 971740"/>
                <a:gd name="connsiteY171" fmla="*/ 15764 h 98364"/>
                <a:gd name="connsiteX172" fmla="*/ 425929 w 971740"/>
                <a:gd name="connsiteY172" fmla="*/ 8525 h 98364"/>
                <a:gd name="connsiteX173" fmla="*/ 439303 w 971740"/>
                <a:gd name="connsiteY173" fmla="*/ 12278 h 98364"/>
                <a:gd name="connsiteX174" fmla="*/ 448351 w 971740"/>
                <a:gd name="connsiteY174" fmla="*/ 22870 h 98364"/>
                <a:gd name="connsiteX175" fmla="*/ 451447 w 971740"/>
                <a:gd name="connsiteY175" fmla="*/ 38862 h 98364"/>
                <a:gd name="connsiteX176" fmla="*/ 444208 w 971740"/>
                <a:gd name="connsiteY176" fmla="*/ 61217 h 98364"/>
                <a:gd name="connsiteX177" fmla="*/ 425758 w 971740"/>
                <a:gd name="connsiteY177" fmla="*/ 69094 h 98364"/>
                <a:gd name="connsiteX178" fmla="*/ 407470 w 971740"/>
                <a:gd name="connsiteY178" fmla="*/ 61293 h 98364"/>
                <a:gd name="connsiteX179" fmla="*/ 400174 w 971740"/>
                <a:gd name="connsiteY179" fmla="*/ 39938 h 98364"/>
                <a:gd name="connsiteX180" fmla="*/ 407794 w 971740"/>
                <a:gd name="connsiteY180" fmla="*/ 15764 h 98364"/>
                <a:gd name="connsiteX181" fmla="*/ 407794 w 971740"/>
                <a:gd name="connsiteY181" fmla="*/ 15764 h 98364"/>
                <a:gd name="connsiteX182" fmla="*/ 482413 w 971740"/>
                <a:gd name="connsiteY182" fmla="*/ 76324 h 98364"/>
                <a:gd name="connsiteX183" fmla="*/ 482413 w 971740"/>
                <a:gd name="connsiteY183" fmla="*/ 47882 h 98364"/>
                <a:gd name="connsiteX184" fmla="*/ 483946 w 971740"/>
                <a:gd name="connsiteY184" fmla="*/ 37138 h 98364"/>
                <a:gd name="connsiteX185" fmla="*/ 487366 w 971740"/>
                <a:gd name="connsiteY185" fmla="*/ 32099 h 98364"/>
                <a:gd name="connsiteX186" fmla="*/ 492785 w 971740"/>
                <a:gd name="connsiteY186" fmla="*/ 30289 h 98364"/>
                <a:gd name="connsiteX187" fmla="*/ 499539 w 971740"/>
                <a:gd name="connsiteY187" fmla="*/ 32280 h 98364"/>
                <a:gd name="connsiteX188" fmla="*/ 502710 w 971740"/>
                <a:gd name="connsiteY188" fmla="*/ 23746 h 98364"/>
                <a:gd name="connsiteX189" fmla="*/ 493252 w 971740"/>
                <a:gd name="connsiteY189" fmla="*/ 20783 h 98364"/>
                <a:gd name="connsiteX190" fmla="*/ 487337 w 971740"/>
                <a:gd name="connsiteY190" fmla="*/ 22622 h 98364"/>
                <a:gd name="connsiteX191" fmla="*/ 481489 w 971740"/>
                <a:gd name="connsiteY191" fmla="*/ 30242 h 98364"/>
                <a:gd name="connsiteX192" fmla="*/ 481489 w 971740"/>
                <a:gd name="connsiteY192" fmla="*/ 22012 h 98364"/>
                <a:gd name="connsiteX193" fmla="*/ 473202 w 971740"/>
                <a:gd name="connsiteY193" fmla="*/ 22012 h 98364"/>
                <a:gd name="connsiteX194" fmla="*/ 473202 w 971740"/>
                <a:gd name="connsiteY194" fmla="*/ 76343 h 98364"/>
                <a:gd name="connsiteX195" fmla="*/ 482413 w 971740"/>
                <a:gd name="connsiteY195" fmla="*/ 76343 h 98364"/>
                <a:gd name="connsiteX196" fmla="*/ 482413 w 971740"/>
                <a:gd name="connsiteY196" fmla="*/ 76324 h 98364"/>
                <a:gd name="connsiteX197" fmla="*/ 512293 w 971740"/>
                <a:gd name="connsiteY197" fmla="*/ 93993 h 98364"/>
                <a:gd name="connsiteX198" fmla="*/ 527990 w 971740"/>
                <a:gd name="connsiteY198" fmla="*/ 98365 h 98364"/>
                <a:gd name="connsiteX199" fmla="*/ 541772 w 971740"/>
                <a:gd name="connsiteY199" fmla="*/ 95298 h 98364"/>
                <a:gd name="connsiteX200" fmla="*/ 549954 w 971740"/>
                <a:gd name="connsiteY200" fmla="*/ 86935 h 98364"/>
                <a:gd name="connsiteX201" fmla="*/ 552545 w 971740"/>
                <a:gd name="connsiteY201" fmla="*/ 68951 h 98364"/>
                <a:gd name="connsiteX202" fmla="*/ 552545 w 971740"/>
                <a:gd name="connsiteY202" fmla="*/ 21984 h 98364"/>
                <a:gd name="connsiteX203" fmla="*/ 544049 w 971740"/>
                <a:gd name="connsiteY203" fmla="*/ 21984 h 98364"/>
                <a:gd name="connsiteX204" fmla="*/ 544049 w 971740"/>
                <a:gd name="connsiteY204" fmla="*/ 28537 h 98364"/>
                <a:gd name="connsiteX205" fmla="*/ 528190 w 971740"/>
                <a:gd name="connsiteY205" fmla="*/ 20764 h 98364"/>
                <a:gd name="connsiteX206" fmla="*/ 515636 w 971740"/>
                <a:gd name="connsiteY206" fmla="*/ 24346 h 98364"/>
                <a:gd name="connsiteX207" fmla="*/ 507482 w 971740"/>
                <a:gd name="connsiteY207" fmla="*/ 34490 h 98364"/>
                <a:gd name="connsiteX208" fmla="*/ 504663 w 971740"/>
                <a:gd name="connsiteY208" fmla="*/ 48844 h 98364"/>
                <a:gd name="connsiteX209" fmla="*/ 510807 w 971740"/>
                <a:gd name="connsiteY209" fmla="*/ 68237 h 98364"/>
                <a:gd name="connsiteX210" fmla="*/ 528152 w 971740"/>
                <a:gd name="connsiteY210" fmla="*/ 76324 h 98364"/>
                <a:gd name="connsiteX211" fmla="*/ 543192 w 971740"/>
                <a:gd name="connsiteY211" fmla="*/ 69209 h 98364"/>
                <a:gd name="connsiteX212" fmla="*/ 542525 w 971740"/>
                <a:gd name="connsiteY212" fmla="*/ 81029 h 98364"/>
                <a:gd name="connsiteX213" fmla="*/ 537820 w 971740"/>
                <a:gd name="connsiteY213" fmla="*/ 88192 h 98364"/>
                <a:gd name="connsiteX214" fmla="*/ 527952 w 971740"/>
                <a:gd name="connsiteY214" fmla="*/ 90745 h 98364"/>
                <a:gd name="connsiteX215" fmla="*/ 518589 w 971740"/>
                <a:gd name="connsiteY215" fmla="*/ 88192 h 98364"/>
                <a:gd name="connsiteX216" fmla="*/ 515474 w 971740"/>
                <a:gd name="connsiteY216" fmla="*/ 82153 h 98364"/>
                <a:gd name="connsiteX217" fmla="*/ 506511 w 971740"/>
                <a:gd name="connsiteY217" fmla="*/ 80820 h 98364"/>
                <a:gd name="connsiteX218" fmla="*/ 512293 w 971740"/>
                <a:gd name="connsiteY218" fmla="*/ 93993 h 98364"/>
                <a:gd name="connsiteX219" fmla="*/ 512293 w 971740"/>
                <a:gd name="connsiteY219" fmla="*/ 93993 h 98364"/>
                <a:gd name="connsiteX220" fmla="*/ 518436 w 971740"/>
                <a:gd name="connsiteY220" fmla="*/ 33366 h 98364"/>
                <a:gd name="connsiteX221" fmla="*/ 528876 w 971740"/>
                <a:gd name="connsiteY221" fmla="*/ 28384 h 98364"/>
                <a:gd name="connsiteX222" fmla="*/ 539534 w 971740"/>
                <a:gd name="connsiteY222" fmla="*/ 33452 h 98364"/>
                <a:gd name="connsiteX223" fmla="*/ 543963 w 971740"/>
                <a:gd name="connsiteY223" fmla="*/ 48492 h 98364"/>
                <a:gd name="connsiteX224" fmla="*/ 539667 w 971740"/>
                <a:gd name="connsiteY224" fmla="*/ 63808 h 98364"/>
                <a:gd name="connsiteX225" fmla="*/ 529028 w 971740"/>
                <a:gd name="connsiteY225" fmla="*/ 68694 h 98364"/>
                <a:gd name="connsiteX226" fmla="*/ 518389 w 971740"/>
                <a:gd name="connsiteY226" fmla="*/ 63779 h 98364"/>
                <a:gd name="connsiteX227" fmla="*/ 514150 w 971740"/>
                <a:gd name="connsiteY227" fmla="*/ 48177 h 98364"/>
                <a:gd name="connsiteX228" fmla="*/ 518436 w 971740"/>
                <a:gd name="connsiteY228" fmla="*/ 33366 h 98364"/>
                <a:gd name="connsiteX229" fmla="*/ 518436 w 971740"/>
                <a:gd name="connsiteY229" fmla="*/ 33366 h 98364"/>
                <a:gd name="connsiteX230" fmla="*/ 603771 w 971740"/>
                <a:gd name="connsiteY230" fmla="*/ 76324 h 98364"/>
                <a:gd name="connsiteX231" fmla="*/ 613391 w 971740"/>
                <a:gd name="connsiteY231" fmla="*/ 76324 h 98364"/>
                <a:gd name="connsiteX232" fmla="*/ 611057 w 971740"/>
                <a:gd name="connsiteY232" fmla="*/ 69790 h 98364"/>
                <a:gd name="connsiteX233" fmla="*/ 610467 w 971740"/>
                <a:gd name="connsiteY233" fmla="*/ 53549 h 98364"/>
                <a:gd name="connsiteX234" fmla="*/ 610467 w 971740"/>
                <a:gd name="connsiteY234" fmla="*/ 41272 h 98364"/>
                <a:gd name="connsiteX235" fmla="*/ 610010 w 971740"/>
                <a:gd name="connsiteY235" fmla="*/ 32775 h 98364"/>
                <a:gd name="connsiteX236" fmla="*/ 607143 w 971740"/>
                <a:gd name="connsiteY236" fmla="*/ 26508 h 98364"/>
                <a:gd name="connsiteX237" fmla="*/ 600742 w 971740"/>
                <a:gd name="connsiteY237" fmla="*/ 22393 h 98364"/>
                <a:gd name="connsiteX238" fmla="*/ 589436 w 971740"/>
                <a:gd name="connsiteY238" fmla="*/ 20755 h 98364"/>
                <a:gd name="connsiteX239" fmla="*/ 577101 w 971740"/>
                <a:gd name="connsiteY239" fmla="*/ 22670 h 98364"/>
                <a:gd name="connsiteX240" fmla="*/ 568966 w 971740"/>
                <a:gd name="connsiteY240" fmla="*/ 28137 h 98364"/>
                <a:gd name="connsiteX241" fmla="*/ 564918 w 971740"/>
                <a:gd name="connsiteY241" fmla="*/ 37471 h 98364"/>
                <a:gd name="connsiteX242" fmla="*/ 573919 w 971740"/>
                <a:gd name="connsiteY242" fmla="*/ 38700 h 98364"/>
                <a:gd name="connsiteX243" fmla="*/ 578491 w 971740"/>
                <a:gd name="connsiteY243" fmla="*/ 30642 h 98364"/>
                <a:gd name="connsiteX244" fmla="*/ 588093 w 971740"/>
                <a:gd name="connsiteY244" fmla="*/ 28365 h 98364"/>
                <a:gd name="connsiteX245" fmla="*/ 598580 w 971740"/>
                <a:gd name="connsiteY245" fmla="*/ 31490 h 98364"/>
                <a:gd name="connsiteX246" fmla="*/ 601189 w 971740"/>
                <a:gd name="connsiteY246" fmla="*/ 39414 h 98364"/>
                <a:gd name="connsiteX247" fmla="*/ 601132 w 971740"/>
                <a:gd name="connsiteY247" fmla="*/ 41824 h 98364"/>
                <a:gd name="connsiteX248" fmla="*/ 584711 w 971740"/>
                <a:gd name="connsiteY248" fmla="*/ 44996 h 98364"/>
                <a:gd name="connsiteX249" fmla="*/ 576529 w 971740"/>
                <a:gd name="connsiteY249" fmla="*/ 46377 h 98364"/>
                <a:gd name="connsiteX250" fmla="*/ 569900 w 971740"/>
                <a:gd name="connsiteY250" fmla="*/ 49397 h 98364"/>
                <a:gd name="connsiteX251" fmla="*/ 565147 w 971740"/>
                <a:gd name="connsiteY251" fmla="*/ 54693 h 98364"/>
                <a:gd name="connsiteX252" fmla="*/ 563337 w 971740"/>
                <a:gd name="connsiteY252" fmla="*/ 61989 h 98364"/>
                <a:gd name="connsiteX253" fmla="*/ 568147 w 971740"/>
                <a:gd name="connsiteY253" fmla="*/ 73162 h 98364"/>
                <a:gd name="connsiteX254" fmla="*/ 581901 w 971740"/>
                <a:gd name="connsiteY254" fmla="*/ 77543 h 98364"/>
                <a:gd name="connsiteX255" fmla="*/ 592055 w 971740"/>
                <a:gd name="connsiteY255" fmla="*/ 75743 h 98364"/>
                <a:gd name="connsiteX256" fmla="*/ 601904 w 971740"/>
                <a:gd name="connsiteY256" fmla="*/ 69599 h 98364"/>
                <a:gd name="connsiteX257" fmla="*/ 603771 w 971740"/>
                <a:gd name="connsiteY257" fmla="*/ 76324 h 98364"/>
                <a:gd name="connsiteX258" fmla="*/ 603771 w 971740"/>
                <a:gd name="connsiteY258" fmla="*/ 76324 h 98364"/>
                <a:gd name="connsiteX259" fmla="*/ 603771 w 971740"/>
                <a:gd name="connsiteY259" fmla="*/ 76324 h 98364"/>
                <a:gd name="connsiteX260" fmla="*/ 601151 w 971740"/>
                <a:gd name="connsiteY260" fmla="*/ 52426 h 98364"/>
                <a:gd name="connsiteX261" fmla="*/ 599675 w 971740"/>
                <a:gd name="connsiteY261" fmla="*/ 61636 h 98364"/>
                <a:gd name="connsiteX262" fmla="*/ 593579 w 971740"/>
                <a:gd name="connsiteY262" fmla="*/ 68008 h 98364"/>
                <a:gd name="connsiteX263" fmla="*/ 584121 w 971740"/>
                <a:gd name="connsiteY263" fmla="*/ 70333 h 98364"/>
                <a:gd name="connsiteX264" fmla="*/ 575958 w 971740"/>
                <a:gd name="connsiteY264" fmla="*/ 67875 h 98364"/>
                <a:gd name="connsiteX265" fmla="*/ 573176 w 971740"/>
                <a:gd name="connsiteY265" fmla="*/ 61732 h 98364"/>
                <a:gd name="connsiteX266" fmla="*/ 574453 w 971740"/>
                <a:gd name="connsiteY266" fmla="*/ 57360 h 98364"/>
                <a:gd name="connsiteX267" fmla="*/ 578091 w 971740"/>
                <a:gd name="connsiteY267" fmla="*/ 54369 h 98364"/>
                <a:gd name="connsiteX268" fmla="*/ 586121 w 971740"/>
                <a:gd name="connsiteY268" fmla="*/ 52530 h 98364"/>
                <a:gd name="connsiteX269" fmla="*/ 601161 w 971740"/>
                <a:gd name="connsiteY269" fmla="*/ 49054 h 98364"/>
                <a:gd name="connsiteX270" fmla="*/ 601161 w 971740"/>
                <a:gd name="connsiteY270" fmla="*/ 52426 h 98364"/>
                <a:gd name="connsiteX271" fmla="*/ 601151 w 971740"/>
                <a:gd name="connsiteY271" fmla="*/ 52426 h 98364"/>
                <a:gd name="connsiteX272" fmla="*/ 633955 w 971740"/>
                <a:gd name="connsiteY272" fmla="*/ 76324 h 98364"/>
                <a:gd name="connsiteX273" fmla="*/ 633955 w 971740"/>
                <a:gd name="connsiteY273" fmla="*/ 46653 h 98364"/>
                <a:gd name="connsiteX274" fmla="*/ 638223 w 971740"/>
                <a:gd name="connsiteY274" fmla="*/ 32480 h 98364"/>
                <a:gd name="connsiteX275" fmla="*/ 648376 w 971740"/>
                <a:gd name="connsiteY275" fmla="*/ 28747 h 98364"/>
                <a:gd name="connsiteX276" fmla="*/ 654796 w 971740"/>
                <a:gd name="connsiteY276" fmla="*/ 30404 h 98364"/>
                <a:gd name="connsiteX277" fmla="*/ 658606 w 971740"/>
                <a:gd name="connsiteY277" fmla="*/ 34862 h 98364"/>
                <a:gd name="connsiteX278" fmla="*/ 659673 w 971740"/>
                <a:gd name="connsiteY278" fmla="*/ 43282 h 98364"/>
                <a:gd name="connsiteX279" fmla="*/ 659673 w 971740"/>
                <a:gd name="connsiteY279" fmla="*/ 76333 h 98364"/>
                <a:gd name="connsiteX280" fmla="*/ 668884 w 971740"/>
                <a:gd name="connsiteY280" fmla="*/ 76333 h 98364"/>
                <a:gd name="connsiteX281" fmla="*/ 668884 w 971740"/>
                <a:gd name="connsiteY281" fmla="*/ 42920 h 98364"/>
                <a:gd name="connsiteX282" fmla="*/ 668369 w 971740"/>
                <a:gd name="connsiteY282" fmla="*/ 33976 h 98364"/>
                <a:gd name="connsiteX283" fmla="*/ 665502 w 971740"/>
                <a:gd name="connsiteY283" fmla="*/ 27165 h 98364"/>
                <a:gd name="connsiteX284" fmla="*/ 659340 w 971740"/>
                <a:gd name="connsiteY284" fmla="*/ 22536 h 98364"/>
                <a:gd name="connsiteX285" fmla="*/ 650319 w 971740"/>
                <a:gd name="connsiteY285" fmla="*/ 20783 h 98364"/>
                <a:gd name="connsiteX286" fmla="*/ 633032 w 971740"/>
                <a:gd name="connsiteY286" fmla="*/ 29728 h 98364"/>
                <a:gd name="connsiteX287" fmla="*/ 633032 w 971740"/>
                <a:gd name="connsiteY287" fmla="*/ 22003 h 98364"/>
                <a:gd name="connsiteX288" fmla="*/ 624745 w 971740"/>
                <a:gd name="connsiteY288" fmla="*/ 22003 h 98364"/>
                <a:gd name="connsiteX289" fmla="*/ 624745 w 971740"/>
                <a:gd name="connsiteY289" fmla="*/ 76333 h 98364"/>
                <a:gd name="connsiteX290" fmla="*/ 633955 w 971740"/>
                <a:gd name="connsiteY290" fmla="*/ 76333 h 98364"/>
                <a:gd name="connsiteX291" fmla="*/ 633955 w 971740"/>
                <a:gd name="connsiteY291" fmla="*/ 76324 h 98364"/>
                <a:gd name="connsiteX292" fmla="*/ 692277 w 971740"/>
                <a:gd name="connsiteY292" fmla="*/ 11906 h 98364"/>
                <a:gd name="connsiteX293" fmla="*/ 692277 w 971740"/>
                <a:gd name="connsiteY293" fmla="*/ 1324 h 98364"/>
                <a:gd name="connsiteX294" fmla="*/ 683066 w 971740"/>
                <a:gd name="connsiteY294" fmla="*/ 1324 h 98364"/>
                <a:gd name="connsiteX295" fmla="*/ 683066 w 971740"/>
                <a:gd name="connsiteY295" fmla="*/ 11906 h 98364"/>
                <a:gd name="connsiteX296" fmla="*/ 692277 w 971740"/>
                <a:gd name="connsiteY296" fmla="*/ 11906 h 98364"/>
                <a:gd name="connsiteX297" fmla="*/ 692277 w 971740"/>
                <a:gd name="connsiteY297" fmla="*/ 11906 h 98364"/>
                <a:gd name="connsiteX298" fmla="*/ 692277 w 971740"/>
                <a:gd name="connsiteY298" fmla="*/ 76324 h 98364"/>
                <a:gd name="connsiteX299" fmla="*/ 692277 w 971740"/>
                <a:gd name="connsiteY299" fmla="*/ 21993 h 98364"/>
                <a:gd name="connsiteX300" fmla="*/ 683066 w 971740"/>
                <a:gd name="connsiteY300" fmla="*/ 21993 h 98364"/>
                <a:gd name="connsiteX301" fmla="*/ 683066 w 971740"/>
                <a:gd name="connsiteY301" fmla="*/ 76324 h 98364"/>
                <a:gd name="connsiteX302" fmla="*/ 692277 w 971740"/>
                <a:gd name="connsiteY302" fmla="*/ 76324 h 98364"/>
                <a:gd name="connsiteX303" fmla="*/ 692277 w 971740"/>
                <a:gd name="connsiteY303" fmla="*/ 76324 h 98364"/>
                <a:gd name="connsiteX304" fmla="*/ 749513 w 971740"/>
                <a:gd name="connsiteY304" fmla="*/ 76324 h 98364"/>
                <a:gd name="connsiteX305" fmla="*/ 749513 w 971740"/>
                <a:gd name="connsiteY305" fmla="*/ 68389 h 98364"/>
                <a:gd name="connsiteX306" fmla="*/ 724395 w 971740"/>
                <a:gd name="connsiteY306" fmla="*/ 68389 h 98364"/>
                <a:gd name="connsiteX307" fmla="*/ 712775 w 971740"/>
                <a:gd name="connsiteY307" fmla="*/ 68856 h 98364"/>
                <a:gd name="connsiteX308" fmla="*/ 718461 w 971740"/>
                <a:gd name="connsiteY308" fmla="*/ 62560 h 98364"/>
                <a:gd name="connsiteX309" fmla="*/ 747874 w 971740"/>
                <a:gd name="connsiteY309" fmla="*/ 28080 h 98364"/>
                <a:gd name="connsiteX310" fmla="*/ 747874 w 971740"/>
                <a:gd name="connsiteY310" fmla="*/ 21993 h 98364"/>
                <a:gd name="connsiteX311" fmla="*/ 703469 w 971740"/>
                <a:gd name="connsiteY311" fmla="*/ 21993 h 98364"/>
                <a:gd name="connsiteX312" fmla="*/ 703469 w 971740"/>
                <a:gd name="connsiteY312" fmla="*/ 29461 h 98364"/>
                <a:gd name="connsiteX313" fmla="*/ 725624 w 971740"/>
                <a:gd name="connsiteY313" fmla="*/ 29461 h 98364"/>
                <a:gd name="connsiteX314" fmla="*/ 736006 w 971740"/>
                <a:gd name="connsiteY314" fmla="*/ 29156 h 98364"/>
                <a:gd name="connsiteX315" fmla="*/ 701421 w 971740"/>
                <a:gd name="connsiteY315" fmla="*/ 68856 h 98364"/>
                <a:gd name="connsiteX316" fmla="*/ 701421 w 971740"/>
                <a:gd name="connsiteY316" fmla="*/ 76324 h 98364"/>
                <a:gd name="connsiteX317" fmla="*/ 749513 w 971740"/>
                <a:gd name="connsiteY317" fmla="*/ 76324 h 98364"/>
                <a:gd name="connsiteX318" fmla="*/ 749513 w 971740"/>
                <a:gd name="connsiteY318" fmla="*/ 76324 h 98364"/>
                <a:gd name="connsiteX319" fmla="*/ 795966 w 971740"/>
                <a:gd name="connsiteY319" fmla="*/ 76324 h 98364"/>
                <a:gd name="connsiteX320" fmla="*/ 805586 w 971740"/>
                <a:gd name="connsiteY320" fmla="*/ 76324 h 98364"/>
                <a:gd name="connsiteX321" fmla="*/ 803262 w 971740"/>
                <a:gd name="connsiteY321" fmla="*/ 69790 h 98364"/>
                <a:gd name="connsiteX322" fmla="*/ 802672 w 971740"/>
                <a:gd name="connsiteY322" fmla="*/ 53549 h 98364"/>
                <a:gd name="connsiteX323" fmla="*/ 802672 w 971740"/>
                <a:gd name="connsiteY323" fmla="*/ 41272 h 98364"/>
                <a:gd name="connsiteX324" fmla="*/ 802205 w 971740"/>
                <a:gd name="connsiteY324" fmla="*/ 32775 h 98364"/>
                <a:gd name="connsiteX325" fmla="*/ 799338 w 971740"/>
                <a:gd name="connsiteY325" fmla="*/ 26508 h 98364"/>
                <a:gd name="connsiteX326" fmla="*/ 792947 w 971740"/>
                <a:gd name="connsiteY326" fmla="*/ 22393 h 98364"/>
                <a:gd name="connsiteX327" fmla="*/ 781631 w 971740"/>
                <a:gd name="connsiteY327" fmla="*/ 20755 h 98364"/>
                <a:gd name="connsiteX328" fmla="*/ 769306 w 971740"/>
                <a:gd name="connsiteY328" fmla="*/ 22670 h 98364"/>
                <a:gd name="connsiteX329" fmla="*/ 761171 w 971740"/>
                <a:gd name="connsiteY329" fmla="*/ 28137 h 98364"/>
                <a:gd name="connsiteX330" fmla="*/ 757133 w 971740"/>
                <a:gd name="connsiteY330" fmla="*/ 37471 h 98364"/>
                <a:gd name="connsiteX331" fmla="*/ 766134 w 971740"/>
                <a:gd name="connsiteY331" fmla="*/ 38700 h 98364"/>
                <a:gd name="connsiteX332" fmla="*/ 770715 w 971740"/>
                <a:gd name="connsiteY332" fmla="*/ 30642 h 98364"/>
                <a:gd name="connsiteX333" fmla="*/ 780307 w 971740"/>
                <a:gd name="connsiteY333" fmla="*/ 28365 h 98364"/>
                <a:gd name="connsiteX334" fmla="*/ 790804 w 971740"/>
                <a:gd name="connsiteY334" fmla="*/ 31490 h 98364"/>
                <a:gd name="connsiteX335" fmla="*/ 793404 w 971740"/>
                <a:gd name="connsiteY335" fmla="*/ 39414 h 98364"/>
                <a:gd name="connsiteX336" fmla="*/ 793356 w 971740"/>
                <a:gd name="connsiteY336" fmla="*/ 41824 h 98364"/>
                <a:gd name="connsiteX337" fmla="*/ 776926 w 971740"/>
                <a:gd name="connsiteY337" fmla="*/ 44996 h 98364"/>
                <a:gd name="connsiteX338" fmla="*/ 768744 w 971740"/>
                <a:gd name="connsiteY338" fmla="*/ 46377 h 98364"/>
                <a:gd name="connsiteX339" fmla="*/ 762124 w 971740"/>
                <a:gd name="connsiteY339" fmla="*/ 49397 h 98364"/>
                <a:gd name="connsiteX340" fmla="*/ 757361 w 971740"/>
                <a:gd name="connsiteY340" fmla="*/ 54693 h 98364"/>
                <a:gd name="connsiteX341" fmla="*/ 755552 w 971740"/>
                <a:gd name="connsiteY341" fmla="*/ 61989 h 98364"/>
                <a:gd name="connsiteX342" fmla="*/ 760362 w 971740"/>
                <a:gd name="connsiteY342" fmla="*/ 73162 h 98364"/>
                <a:gd name="connsiteX343" fmla="*/ 774125 w 971740"/>
                <a:gd name="connsiteY343" fmla="*/ 77543 h 98364"/>
                <a:gd name="connsiteX344" fmla="*/ 784269 w 971740"/>
                <a:gd name="connsiteY344" fmla="*/ 75743 h 98364"/>
                <a:gd name="connsiteX345" fmla="*/ 794118 w 971740"/>
                <a:gd name="connsiteY345" fmla="*/ 69599 h 98364"/>
                <a:gd name="connsiteX346" fmla="*/ 795966 w 971740"/>
                <a:gd name="connsiteY346" fmla="*/ 76324 h 98364"/>
                <a:gd name="connsiteX347" fmla="*/ 795966 w 971740"/>
                <a:gd name="connsiteY347" fmla="*/ 76324 h 98364"/>
                <a:gd name="connsiteX348" fmla="*/ 795966 w 971740"/>
                <a:gd name="connsiteY348" fmla="*/ 76324 h 98364"/>
                <a:gd name="connsiteX349" fmla="*/ 793366 w 971740"/>
                <a:gd name="connsiteY349" fmla="*/ 52426 h 98364"/>
                <a:gd name="connsiteX350" fmla="*/ 791880 w 971740"/>
                <a:gd name="connsiteY350" fmla="*/ 61636 h 98364"/>
                <a:gd name="connsiteX351" fmla="*/ 785793 w 971740"/>
                <a:gd name="connsiteY351" fmla="*/ 68008 h 98364"/>
                <a:gd name="connsiteX352" fmla="*/ 776326 w 971740"/>
                <a:gd name="connsiteY352" fmla="*/ 70333 h 98364"/>
                <a:gd name="connsiteX353" fmla="*/ 768172 w 971740"/>
                <a:gd name="connsiteY353" fmla="*/ 67875 h 98364"/>
                <a:gd name="connsiteX354" fmla="*/ 765381 w 971740"/>
                <a:gd name="connsiteY354" fmla="*/ 61732 h 98364"/>
                <a:gd name="connsiteX355" fmla="*/ 766667 w 971740"/>
                <a:gd name="connsiteY355" fmla="*/ 57360 h 98364"/>
                <a:gd name="connsiteX356" fmla="*/ 770296 w 971740"/>
                <a:gd name="connsiteY356" fmla="*/ 54369 h 98364"/>
                <a:gd name="connsiteX357" fmla="*/ 778335 w 971740"/>
                <a:gd name="connsiteY357" fmla="*/ 52530 h 98364"/>
                <a:gd name="connsiteX358" fmla="*/ 793375 w 971740"/>
                <a:gd name="connsiteY358" fmla="*/ 49054 h 98364"/>
                <a:gd name="connsiteX359" fmla="*/ 793375 w 971740"/>
                <a:gd name="connsiteY359" fmla="*/ 52426 h 98364"/>
                <a:gd name="connsiteX360" fmla="*/ 793366 w 971740"/>
                <a:gd name="connsiteY360" fmla="*/ 52426 h 98364"/>
                <a:gd name="connsiteX361" fmla="*/ 833009 w 971740"/>
                <a:gd name="connsiteY361" fmla="*/ 68447 h 98364"/>
                <a:gd name="connsiteX362" fmla="*/ 829866 w 971740"/>
                <a:gd name="connsiteY362" fmla="*/ 67780 h 98364"/>
                <a:gd name="connsiteX363" fmla="*/ 828275 w 971740"/>
                <a:gd name="connsiteY363" fmla="*/ 65989 h 98364"/>
                <a:gd name="connsiteX364" fmla="*/ 827789 w 971740"/>
                <a:gd name="connsiteY364" fmla="*/ 60922 h 98364"/>
                <a:gd name="connsiteX365" fmla="*/ 827789 w 971740"/>
                <a:gd name="connsiteY365" fmla="*/ 29156 h 98364"/>
                <a:gd name="connsiteX366" fmla="*/ 837057 w 971740"/>
                <a:gd name="connsiteY366" fmla="*/ 29156 h 98364"/>
                <a:gd name="connsiteX367" fmla="*/ 837057 w 971740"/>
                <a:gd name="connsiteY367" fmla="*/ 21993 h 98364"/>
                <a:gd name="connsiteX368" fmla="*/ 827789 w 971740"/>
                <a:gd name="connsiteY368" fmla="*/ 21993 h 98364"/>
                <a:gd name="connsiteX369" fmla="*/ 827789 w 971740"/>
                <a:gd name="connsiteY369" fmla="*/ 3010 h 98364"/>
                <a:gd name="connsiteX370" fmla="*/ 818636 w 971740"/>
                <a:gd name="connsiteY370" fmla="*/ 8534 h 98364"/>
                <a:gd name="connsiteX371" fmla="*/ 818636 w 971740"/>
                <a:gd name="connsiteY371" fmla="*/ 21993 h 98364"/>
                <a:gd name="connsiteX372" fmla="*/ 811882 w 971740"/>
                <a:gd name="connsiteY372" fmla="*/ 21993 h 98364"/>
                <a:gd name="connsiteX373" fmla="*/ 811882 w 971740"/>
                <a:gd name="connsiteY373" fmla="*/ 29156 h 98364"/>
                <a:gd name="connsiteX374" fmla="*/ 818636 w 971740"/>
                <a:gd name="connsiteY374" fmla="*/ 29156 h 98364"/>
                <a:gd name="connsiteX375" fmla="*/ 818636 w 971740"/>
                <a:gd name="connsiteY375" fmla="*/ 60408 h 98364"/>
                <a:gd name="connsiteX376" fmla="*/ 819760 w 971740"/>
                <a:gd name="connsiteY376" fmla="*/ 71285 h 98364"/>
                <a:gd name="connsiteX377" fmla="*/ 823646 w 971740"/>
                <a:gd name="connsiteY377" fmla="*/ 75457 h 98364"/>
                <a:gd name="connsiteX378" fmla="*/ 831418 w 971740"/>
                <a:gd name="connsiteY378" fmla="*/ 77048 h 98364"/>
                <a:gd name="connsiteX379" fmla="*/ 838371 w 971740"/>
                <a:gd name="connsiteY379" fmla="*/ 76228 h 98364"/>
                <a:gd name="connsiteX380" fmla="*/ 837038 w 971740"/>
                <a:gd name="connsiteY380" fmla="*/ 68094 h 98364"/>
                <a:gd name="connsiteX381" fmla="*/ 833009 w 971740"/>
                <a:gd name="connsiteY381" fmla="*/ 68447 h 98364"/>
                <a:gd name="connsiteX382" fmla="*/ 833009 w 971740"/>
                <a:gd name="connsiteY382" fmla="*/ 68447 h 98364"/>
                <a:gd name="connsiteX383" fmla="*/ 833009 w 971740"/>
                <a:gd name="connsiteY383" fmla="*/ 68447 h 98364"/>
                <a:gd name="connsiteX384" fmla="*/ 855316 w 971740"/>
                <a:gd name="connsiteY384" fmla="*/ 11906 h 98364"/>
                <a:gd name="connsiteX385" fmla="*/ 855316 w 971740"/>
                <a:gd name="connsiteY385" fmla="*/ 1324 h 98364"/>
                <a:gd name="connsiteX386" fmla="*/ 846106 w 971740"/>
                <a:gd name="connsiteY386" fmla="*/ 1324 h 98364"/>
                <a:gd name="connsiteX387" fmla="*/ 846106 w 971740"/>
                <a:gd name="connsiteY387" fmla="*/ 11906 h 98364"/>
                <a:gd name="connsiteX388" fmla="*/ 855316 w 971740"/>
                <a:gd name="connsiteY388" fmla="*/ 11906 h 98364"/>
                <a:gd name="connsiteX389" fmla="*/ 855316 w 971740"/>
                <a:gd name="connsiteY389" fmla="*/ 11906 h 98364"/>
                <a:gd name="connsiteX390" fmla="*/ 855316 w 971740"/>
                <a:gd name="connsiteY390" fmla="*/ 76324 h 98364"/>
                <a:gd name="connsiteX391" fmla="*/ 855316 w 971740"/>
                <a:gd name="connsiteY391" fmla="*/ 21993 h 98364"/>
                <a:gd name="connsiteX392" fmla="*/ 846106 w 971740"/>
                <a:gd name="connsiteY392" fmla="*/ 21993 h 98364"/>
                <a:gd name="connsiteX393" fmla="*/ 846106 w 971740"/>
                <a:gd name="connsiteY393" fmla="*/ 76324 h 98364"/>
                <a:gd name="connsiteX394" fmla="*/ 855316 w 971740"/>
                <a:gd name="connsiteY394" fmla="*/ 76324 h 98364"/>
                <a:gd name="connsiteX395" fmla="*/ 855316 w 971740"/>
                <a:gd name="connsiteY395" fmla="*/ 76324 h 98364"/>
                <a:gd name="connsiteX396" fmla="*/ 872938 w 971740"/>
                <a:gd name="connsiteY396" fmla="*/ 70228 h 98364"/>
                <a:gd name="connsiteX397" fmla="*/ 891388 w 971740"/>
                <a:gd name="connsiteY397" fmla="*/ 77553 h 98364"/>
                <a:gd name="connsiteX398" fmla="*/ 904504 w 971740"/>
                <a:gd name="connsiteY398" fmla="*/ 74219 h 98364"/>
                <a:gd name="connsiteX399" fmla="*/ 913667 w 971740"/>
                <a:gd name="connsiteY399" fmla="*/ 64884 h 98364"/>
                <a:gd name="connsiteX400" fmla="*/ 916810 w 971740"/>
                <a:gd name="connsiteY400" fmla="*/ 48396 h 98364"/>
                <a:gd name="connsiteX401" fmla="*/ 909704 w 971740"/>
                <a:gd name="connsiteY401" fmla="*/ 28108 h 98364"/>
                <a:gd name="connsiteX402" fmla="*/ 891388 w 971740"/>
                <a:gd name="connsiteY402" fmla="*/ 20774 h 98364"/>
                <a:gd name="connsiteX403" fmla="*/ 874300 w 971740"/>
                <a:gd name="connsiteY403" fmla="*/ 26813 h 98364"/>
                <a:gd name="connsiteX404" fmla="*/ 865908 w 971740"/>
                <a:gd name="connsiteY404" fmla="*/ 49168 h 98364"/>
                <a:gd name="connsiteX405" fmla="*/ 872938 w 971740"/>
                <a:gd name="connsiteY405" fmla="*/ 70228 h 98364"/>
                <a:gd name="connsiteX406" fmla="*/ 872938 w 971740"/>
                <a:gd name="connsiteY406" fmla="*/ 70228 h 98364"/>
                <a:gd name="connsiteX407" fmla="*/ 879929 w 971740"/>
                <a:gd name="connsiteY407" fmla="*/ 33557 h 98364"/>
                <a:gd name="connsiteX408" fmla="*/ 891388 w 971740"/>
                <a:gd name="connsiteY408" fmla="*/ 28384 h 98364"/>
                <a:gd name="connsiteX409" fmla="*/ 902760 w 971740"/>
                <a:gd name="connsiteY409" fmla="*/ 33576 h 98364"/>
                <a:gd name="connsiteX410" fmla="*/ 907342 w 971740"/>
                <a:gd name="connsiteY410" fmla="*/ 48844 h 98364"/>
                <a:gd name="connsiteX411" fmla="*/ 902780 w 971740"/>
                <a:gd name="connsiteY411" fmla="*/ 64760 h 98364"/>
                <a:gd name="connsiteX412" fmla="*/ 891378 w 971740"/>
                <a:gd name="connsiteY412" fmla="*/ 69980 h 98364"/>
                <a:gd name="connsiteX413" fmla="*/ 879920 w 971740"/>
                <a:gd name="connsiteY413" fmla="*/ 64779 h 98364"/>
                <a:gd name="connsiteX414" fmla="*/ 875357 w 971740"/>
                <a:gd name="connsiteY414" fmla="*/ 49149 h 98364"/>
                <a:gd name="connsiteX415" fmla="*/ 879929 w 971740"/>
                <a:gd name="connsiteY415" fmla="*/ 33557 h 98364"/>
                <a:gd name="connsiteX416" fmla="*/ 879929 w 971740"/>
                <a:gd name="connsiteY416" fmla="*/ 33557 h 98364"/>
                <a:gd name="connsiteX417" fmla="*/ 936812 w 971740"/>
                <a:gd name="connsiteY417" fmla="*/ 76324 h 98364"/>
                <a:gd name="connsiteX418" fmla="*/ 936812 w 971740"/>
                <a:gd name="connsiteY418" fmla="*/ 46653 h 98364"/>
                <a:gd name="connsiteX419" fmla="*/ 941080 w 971740"/>
                <a:gd name="connsiteY419" fmla="*/ 32480 h 98364"/>
                <a:gd name="connsiteX420" fmla="*/ 951233 w 971740"/>
                <a:gd name="connsiteY420" fmla="*/ 28747 h 98364"/>
                <a:gd name="connsiteX421" fmla="*/ 957653 w 971740"/>
                <a:gd name="connsiteY421" fmla="*/ 30404 h 98364"/>
                <a:gd name="connsiteX422" fmla="*/ 961463 w 971740"/>
                <a:gd name="connsiteY422" fmla="*/ 34862 h 98364"/>
                <a:gd name="connsiteX423" fmla="*/ 962530 w 971740"/>
                <a:gd name="connsiteY423" fmla="*/ 43282 h 98364"/>
                <a:gd name="connsiteX424" fmla="*/ 962530 w 971740"/>
                <a:gd name="connsiteY424" fmla="*/ 76333 h 98364"/>
                <a:gd name="connsiteX425" fmla="*/ 971740 w 971740"/>
                <a:gd name="connsiteY425" fmla="*/ 76333 h 98364"/>
                <a:gd name="connsiteX426" fmla="*/ 971740 w 971740"/>
                <a:gd name="connsiteY426" fmla="*/ 42920 h 98364"/>
                <a:gd name="connsiteX427" fmla="*/ 971226 w 971740"/>
                <a:gd name="connsiteY427" fmla="*/ 33976 h 98364"/>
                <a:gd name="connsiteX428" fmla="*/ 968359 w 971740"/>
                <a:gd name="connsiteY428" fmla="*/ 27165 h 98364"/>
                <a:gd name="connsiteX429" fmla="*/ 962187 w 971740"/>
                <a:gd name="connsiteY429" fmla="*/ 22536 h 98364"/>
                <a:gd name="connsiteX430" fmla="*/ 953167 w 971740"/>
                <a:gd name="connsiteY430" fmla="*/ 20783 h 98364"/>
                <a:gd name="connsiteX431" fmla="*/ 935879 w 971740"/>
                <a:gd name="connsiteY431" fmla="*/ 29728 h 98364"/>
                <a:gd name="connsiteX432" fmla="*/ 935879 w 971740"/>
                <a:gd name="connsiteY432" fmla="*/ 22003 h 98364"/>
                <a:gd name="connsiteX433" fmla="*/ 927592 w 971740"/>
                <a:gd name="connsiteY433" fmla="*/ 22003 h 98364"/>
                <a:gd name="connsiteX434" fmla="*/ 927592 w 971740"/>
                <a:gd name="connsiteY434" fmla="*/ 76333 h 98364"/>
                <a:gd name="connsiteX435" fmla="*/ 936812 w 971740"/>
                <a:gd name="connsiteY435" fmla="*/ 76333 h 98364"/>
                <a:gd name="connsiteX436" fmla="*/ 936812 w 971740"/>
                <a:gd name="connsiteY436" fmla="*/ 76324 h 98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</a:cxnLst>
              <a:rect l="l" t="t" r="r" b="b"/>
              <a:pathLst>
                <a:path w="971740" h="98364">
                  <a:moveTo>
                    <a:pt x="48530" y="64294"/>
                  </a:moveTo>
                  <a:cubicBezTo>
                    <a:pt x="44672" y="67504"/>
                    <a:pt x="39967" y="69104"/>
                    <a:pt x="34414" y="69104"/>
                  </a:cubicBezTo>
                  <a:cubicBezTo>
                    <a:pt x="29842" y="69104"/>
                    <a:pt x="25594" y="67932"/>
                    <a:pt x="21679" y="65580"/>
                  </a:cubicBezTo>
                  <a:cubicBezTo>
                    <a:pt x="17755" y="63227"/>
                    <a:pt x="14869" y="59665"/>
                    <a:pt x="13011" y="54912"/>
                  </a:cubicBezTo>
                  <a:cubicBezTo>
                    <a:pt x="11154" y="50149"/>
                    <a:pt x="10220" y="44587"/>
                    <a:pt x="10220" y="38205"/>
                  </a:cubicBezTo>
                  <a:cubicBezTo>
                    <a:pt x="10220" y="33271"/>
                    <a:pt x="11011" y="28461"/>
                    <a:pt x="12573" y="23803"/>
                  </a:cubicBezTo>
                  <a:cubicBezTo>
                    <a:pt x="14145" y="19145"/>
                    <a:pt x="16859" y="15440"/>
                    <a:pt x="20736" y="12678"/>
                  </a:cubicBezTo>
                  <a:cubicBezTo>
                    <a:pt x="24603" y="9916"/>
                    <a:pt x="29423" y="8534"/>
                    <a:pt x="35185" y="8534"/>
                  </a:cubicBezTo>
                  <a:cubicBezTo>
                    <a:pt x="40196" y="8534"/>
                    <a:pt x="44358" y="9782"/>
                    <a:pt x="47673" y="12278"/>
                  </a:cubicBezTo>
                  <a:cubicBezTo>
                    <a:pt x="50978" y="14764"/>
                    <a:pt x="53502" y="18745"/>
                    <a:pt x="55245" y="24193"/>
                  </a:cubicBezTo>
                  <a:lnTo>
                    <a:pt x="65018" y="21898"/>
                  </a:lnTo>
                  <a:cubicBezTo>
                    <a:pt x="63008" y="14964"/>
                    <a:pt x="59436" y="9601"/>
                    <a:pt x="54321" y="5782"/>
                  </a:cubicBezTo>
                  <a:cubicBezTo>
                    <a:pt x="49206" y="1972"/>
                    <a:pt x="42891" y="48"/>
                    <a:pt x="35395" y="48"/>
                  </a:cubicBezTo>
                  <a:cubicBezTo>
                    <a:pt x="28775" y="48"/>
                    <a:pt x="22717" y="1553"/>
                    <a:pt x="17212" y="4582"/>
                  </a:cubicBezTo>
                  <a:cubicBezTo>
                    <a:pt x="11697" y="7591"/>
                    <a:pt x="7449" y="12011"/>
                    <a:pt x="4477" y="17831"/>
                  </a:cubicBezTo>
                  <a:cubicBezTo>
                    <a:pt x="1495" y="23651"/>
                    <a:pt x="0" y="30461"/>
                    <a:pt x="0" y="38272"/>
                  </a:cubicBezTo>
                  <a:cubicBezTo>
                    <a:pt x="0" y="45434"/>
                    <a:pt x="1324" y="52130"/>
                    <a:pt x="3972" y="58369"/>
                  </a:cubicBezTo>
                  <a:cubicBezTo>
                    <a:pt x="6610" y="64608"/>
                    <a:pt x="10468" y="69380"/>
                    <a:pt x="15535" y="72666"/>
                  </a:cubicBezTo>
                  <a:cubicBezTo>
                    <a:pt x="20603" y="75962"/>
                    <a:pt x="27175" y="77610"/>
                    <a:pt x="35252" y="77610"/>
                  </a:cubicBezTo>
                  <a:cubicBezTo>
                    <a:pt x="43063" y="77610"/>
                    <a:pt x="49673" y="75467"/>
                    <a:pt x="55083" y="71190"/>
                  </a:cubicBezTo>
                  <a:cubicBezTo>
                    <a:pt x="60484" y="66913"/>
                    <a:pt x="64227" y="60693"/>
                    <a:pt x="66313" y="52540"/>
                  </a:cubicBezTo>
                  <a:lnTo>
                    <a:pt x="56388" y="50035"/>
                  </a:lnTo>
                  <a:cubicBezTo>
                    <a:pt x="54988" y="56331"/>
                    <a:pt x="52378" y="61093"/>
                    <a:pt x="48530" y="64294"/>
                  </a:cubicBezTo>
                  <a:lnTo>
                    <a:pt x="48530" y="64294"/>
                  </a:lnTo>
                  <a:close/>
                  <a:moveTo>
                    <a:pt x="121177" y="76324"/>
                  </a:moveTo>
                  <a:lnTo>
                    <a:pt x="121177" y="21993"/>
                  </a:lnTo>
                  <a:lnTo>
                    <a:pt x="111966" y="21993"/>
                  </a:lnTo>
                  <a:lnTo>
                    <a:pt x="111966" y="51102"/>
                  </a:lnTo>
                  <a:cubicBezTo>
                    <a:pt x="111966" y="55740"/>
                    <a:pt x="111462" y="59274"/>
                    <a:pt x="110461" y="61713"/>
                  </a:cubicBezTo>
                  <a:cubicBezTo>
                    <a:pt x="109452" y="64160"/>
                    <a:pt x="107737" y="66084"/>
                    <a:pt x="105318" y="67494"/>
                  </a:cubicBezTo>
                  <a:cubicBezTo>
                    <a:pt x="102899" y="68913"/>
                    <a:pt x="100308" y="69618"/>
                    <a:pt x="97546" y="69618"/>
                  </a:cubicBezTo>
                  <a:cubicBezTo>
                    <a:pt x="94783" y="69618"/>
                    <a:pt x="92459" y="68932"/>
                    <a:pt x="90592" y="67542"/>
                  </a:cubicBezTo>
                  <a:cubicBezTo>
                    <a:pt x="88716" y="66161"/>
                    <a:pt x="87487" y="64256"/>
                    <a:pt x="86906" y="61836"/>
                  </a:cubicBezTo>
                  <a:cubicBezTo>
                    <a:pt x="86525" y="60160"/>
                    <a:pt x="86344" y="56921"/>
                    <a:pt x="86344" y="52111"/>
                  </a:cubicBezTo>
                  <a:lnTo>
                    <a:pt x="86344" y="21984"/>
                  </a:lnTo>
                  <a:lnTo>
                    <a:pt x="77133" y="21984"/>
                  </a:lnTo>
                  <a:lnTo>
                    <a:pt x="77133" y="55645"/>
                  </a:lnTo>
                  <a:cubicBezTo>
                    <a:pt x="77133" y="59560"/>
                    <a:pt x="77324" y="62427"/>
                    <a:pt x="77695" y="64237"/>
                  </a:cubicBezTo>
                  <a:cubicBezTo>
                    <a:pt x="78238" y="66923"/>
                    <a:pt x="79191" y="69199"/>
                    <a:pt x="80534" y="71066"/>
                  </a:cubicBezTo>
                  <a:cubicBezTo>
                    <a:pt x="81877" y="72923"/>
                    <a:pt x="83944" y="74466"/>
                    <a:pt x="86725" y="75695"/>
                  </a:cubicBezTo>
                  <a:cubicBezTo>
                    <a:pt x="89506" y="76924"/>
                    <a:pt x="92497" y="77533"/>
                    <a:pt x="95698" y="77533"/>
                  </a:cubicBezTo>
                  <a:cubicBezTo>
                    <a:pt x="102965" y="77533"/>
                    <a:pt x="108709" y="74466"/>
                    <a:pt x="112938" y="68323"/>
                  </a:cubicBezTo>
                  <a:lnTo>
                    <a:pt x="112938" y="76305"/>
                  </a:lnTo>
                  <a:lnTo>
                    <a:pt x="121177" y="76305"/>
                  </a:lnTo>
                  <a:lnTo>
                    <a:pt x="121177" y="76324"/>
                  </a:lnTo>
                  <a:close/>
                  <a:moveTo>
                    <a:pt x="144609" y="76324"/>
                  </a:moveTo>
                  <a:lnTo>
                    <a:pt x="144609" y="1324"/>
                  </a:lnTo>
                  <a:lnTo>
                    <a:pt x="135398" y="1324"/>
                  </a:lnTo>
                  <a:lnTo>
                    <a:pt x="135398" y="76324"/>
                  </a:lnTo>
                  <a:lnTo>
                    <a:pt x="144609" y="76324"/>
                  </a:lnTo>
                  <a:lnTo>
                    <a:pt x="144609" y="76324"/>
                  </a:lnTo>
                  <a:close/>
                  <a:moveTo>
                    <a:pt x="174946" y="68447"/>
                  </a:moveTo>
                  <a:cubicBezTo>
                    <a:pt x="173584" y="68447"/>
                    <a:pt x="172536" y="68228"/>
                    <a:pt x="171802" y="67780"/>
                  </a:cubicBezTo>
                  <a:cubicBezTo>
                    <a:pt x="171069" y="67332"/>
                    <a:pt x="170536" y="66742"/>
                    <a:pt x="170212" y="65989"/>
                  </a:cubicBezTo>
                  <a:cubicBezTo>
                    <a:pt x="169888" y="65237"/>
                    <a:pt x="169726" y="63551"/>
                    <a:pt x="169726" y="60922"/>
                  </a:cubicBezTo>
                  <a:lnTo>
                    <a:pt x="169726" y="29156"/>
                  </a:lnTo>
                  <a:lnTo>
                    <a:pt x="178984" y="29156"/>
                  </a:lnTo>
                  <a:lnTo>
                    <a:pt x="178984" y="21993"/>
                  </a:lnTo>
                  <a:lnTo>
                    <a:pt x="169726" y="21993"/>
                  </a:lnTo>
                  <a:lnTo>
                    <a:pt x="169726" y="3010"/>
                  </a:lnTo>
                  <a:lnTo>
                    <a:pt x="160572" y="8534"/>
                  </a:lnTo>
                  <a:lnTo>
                    <a:pt x="160572" y="21993"/>
                  </a:lnTo>
                  <a:lnTo>
                    <a:pt x="153819" y="21993"/>
                  </a:lnTo>
                  <a:lnTo>
                    <a:pt x="153819" y="29156"/>
                  </a:lnTo>
                  <a:lnTo>
                    <a:pt x="160572" y="29156"/>
                  </a:lnTo>
                  <a:lnTo>
                    <a:pt x="160572" y="60408"/>
                  </a:lnTo>
                  <a:cubicBezTo>
                    <a:pt x="160572" y="65932"/>
                    <a:pt x="160944" y="69561"/>
                    <a:pt x="161696" y="71285"/>
                  </a:cubicBezTo>
                  <a:cubicBezTo>
                    <a:pt x="162449" y="73009"/>
                    <a:pt x="163744" y="74400"/>
                    <a:pt x="165583" y="75457"/>
                  </a:cubicBezTo>
                  <a:cubicBezTo>
                    <a:pt x="167421" y="76514"/>
                    <a:pt x="170012" y="77048"/>
                    <a:pt x="173355" y="77048"/>
                  </a:cubicBezTo>
                  <a:cubicBezTo>
                    <a:pt x="175403" y="77048"/>
                    <a:pt x="177717" y="76771"/>
                    <a:pt x="180308" y="76228"/>
                  </a:cubicBezTo>
                  <a:lnTo>
                    <a:pt x="178975" y="68094"/>
                  </a:lnTo>
                  <a:cubicBezTo>
                    <a:pt x="177317" y="68323"/>
                    <a:pt x="175965" y="68447"/>
                    <a:pt x="174946" y="68447"/>
                  </a:cubicBezTo>
                  <a:lnTo>
                    <a:pt x="174946" y="68447"/>
                  </a:lnTo>
                  <a:lnTo>
                    <a:pt x="174946" y="68447"/>
                  </a:lnTo>
                  <a:close/>
                  <a:moveTo>
                    <a:pt x="231829" y="76324"/>
                  </a:moveTo>
                  <a:lnTo>
                    <a:pt x="231829" y="21993"/>
                  </a:lnTo>
                  <a:lnTo>
                    <a:pt x="222618" y="21993"/>
                  </a:lnTo>
                  <a:lnTo>
                    <a:pt x="222618" y="51102"/>
                  </a:lnTo>
                  <a:cubicBezTo>
                    <a:pt x="222618" y="55740"/>
                    <a:pt x="222113" y="59274"/>
                    <a:pt x="221113" y="61713"/>
                  </a:cubicBezTo>
                  <a:cubicBezTo>
                    <a:pt x="220104" y="64160"/>
                    <a:pt x="218389" y="66084"/>
                    <a:pt x="215970" y="67494"/>
                  </a:cubicBezTo>
                  <a:cubicBezTo>
                    <a:pt x="213551" y="68913"/>
                    <a:pt x="210960" y="69618"/>
                    <a:pt x="208197" y="69618"/>
                  </a:cubicBezTo>
                  <a:cubicBezTo>
                    <a:pt x="205435" y="69618"/>
                    <a:pt x="203111" y="68932"/>
                    <a:pt x="201235" y="67542"/>
                  </a:cubicBezTo>
                  <a:cubicBezTo>
                    <a:pt x="199358" y="66161"/>
                    <a:pt x="198130" y="64256"/>
                    <a:pt x="197549" y="61836"/>
                  </a:cubicBezTo>
                  <a:cubicBezTo>
                    <a:pt x="197168" y="60160"/>
                    <a:pt x="196987" y="56921"/>
                    <a:pt x="196987" y="52111"/>
                  </a:cubicBezTo>
                  <a:lnTo>
                    <a:pt x="196987" y="21984"/>
                  </a:lnTo>
                  <a:lnTo>
                    <a:pt x="187776" y="21984"/>
                  </a:lnTo>
                  <a:lnTo>
                    <a:pt x="187776" y="55645"/>
                  </a:lnTo>
                  <a:cubicBezTo>
                    <a:pt x="187776" y="59560"/>
                    <a:pt x="187966" y="62427"/>
                    <a:pt x="188338" y="64237"/>
                  </a:cubicBezTo>
                  <a:cubicBezTo>
                    <a:pt x="188881" y="66923"/>
                    <a:pt x="189833" y="69199"/>
                    <a:pt x="191176" y="71066"/>
                  </a:cubicBezTo>
                  <a:cubicBezTo>
                    <a:pt x="192519" y="72923"/>
                    <a:pt x="194586" y="74466"/>
                    <a:pt x="197368" y="75695"/>
                  </a:cubicBezTo>
                  <a:cubicBezTo>
                    <a:pt x="200139" y="76924"/>
                    <a:pt x="203140" y="77533"/>
                    <a:pt x="206340" y="77533"/>
                  </a:cubicBezTo>
                  <a:cubicBezTo>
                    <a:pt x="213608" y="77533"/>
                    <a:pt x="219351" y="74466"/>
                    <a:pt x="223580" y="68323"/>
                  </a:cubicBezTo>
                  <a:lnTo>
                    <a:pt x="223580" y="76305"/>
                  </a:lnTo>
                  <a:lnTo>
                    <a:pt x="231829" y="76305"/>
                  </a:lnTo>
                  <a:lnTo>
                    <a:pt x="231829" y="76324"/>
                  </a:lnTo>
                  <a:close/>
                  <a:moveTo>
                    <a:pt x="255365" y="76324"/>
                  </a:moveTo>
                  <a:lnTo>
                    <a:pt x="255365" y="47882"/>
                  </a:lnTo>
                  <a:cubicBezTo>
                    <a:pt x="255365" y="43996"/>
                    <a:pt x="255880" y="40415"/>
                    <a:pt x="256899" y="37138"/>
                  </a:cubicBezTo>
                  <a:cubicBezTo>
                    <a:pt x="257585" y="34985"/>
                    <a:pt x="258718" y="33309"/>
                    <a:pt x="260328" y="32099"/>
                  </a:cubicBezTo>
                  <a:cubicBezTo>
                    <a:pt x="261928" y="30890"/>
                    <a:pt x="263738" y="30289"/>
                    <a:pt x="265748" y="30289"/>
                  </a:cubicBezTo>
                  <a:cubicBezTo>
                    <a:pt x="267995" y="30289"/>
                    <a:pt x="270253" y="30947"/>
                    <a:pt x="272501" y="32280"/>
                  </a:cubicBezTo>
                  <a:lnTo>
                    <a:pt x="275673" y="23746"/>
                  </a:lnTo>
                  <a:cubicBezTo>
                    <a:pt x="272463" y="21765"/>
                    <a:pt x="269310" y="20783"/>
                    <a:pt x="266205" y="20783"/>
                  </a:cubicBezTo>
                  <a:cubicBezTo>
                    <a:pt x="264052" y="20783"/>
                    <a:pt x="262090" y="21393"/>
                    <a:pt x="260299" y="22622"/>
                  </a:cubicBezTo>
                  <a:cubicBezTo>
                    <a:pt x="258509" y="23851"/>
                    <a:pt x="256556" y="26384"/>
                    <a:pt x="254441" y="30242"/>
                  </a:cubicBezTo>
                  <a:lnTo>
                    <a:pt x="254441" y="22012"/>
                  </a:lnTo>
                  <a:lnTo>
                    <a:pt x="246155" y="22012"/>
                  </a:lnTo>
                  <a:lnTo>
                    <a:pt x="246155" y="76343"/>
                  </a:lnTo>
                  <a:lnTo>
                    <a:pt x="255365" y="76343"/>
                  </a:lnTo>
                  <a:lnTo>
                    <a:pt x="255365" y="76324"/>
                  </a:lnTo>
                  <a:close/>
                  <a:moveTo>
                    <a:pt x="318449" y="76324"/>
                  </a:moveTo>
                  <a:lnTo>
                    <a:pt x="328070" y="76324"/>
                  </a:lnTo>
                  <a:cubicBezTo>
                    <a:pt x="326908" y="74238"/>
                    <a:pt x="326136" y="72066"/>
                    <a:pt x="325745" y="69790"/>
                  </a:cubicBezTo>
                  <a:cubicBezTo>
                    <a:pt x="325345" y="67532"/>
                    <a:pt x="325155" y="62112"/>
                    <a:pt x="325155" y="53549"/>
                  </a:cubicBezTo>
                  <a:lnTo>
                    <a:pt x="325155" y="41272"/>
                  </a:lnTo>
                  <a:cubicBezTo>
                    <a:pt x="325155" y="37176"/>
                    <a:pt x="325003" y="34347"/>
                    <a:pt x="324698" y="32775"/>
                  </a:cubicBezTo>
                  <a:cubicBezTo>
                    <a:pt x="324155" y="30251"/>
                    <a:pt x="323193" y="28165"/>
                    <a:pt x="321831" y="26508"/>
                  </a:cubicBezTo>
                  <a:cubicBezTo>
                    <a:pt x="320469" y="24860"/>
                    <a:pt x="318335" y="23489"/>
                    <a:pt x="315439" y="22393"/>
                  </a:cubicBezTo>
                  <a:cubicBezTo>
                    <a:pt x="312544" y="21298"/>
                    <a:pt x="308772" y="20755"/>
                    <a:pt x="304133" y="20755"/>
                  </a:cubicBezTo>
                  <a:cubicBezTo>
                    <a:pt x="299456" y="20755"/>
                    <a:pt x="295351" y="21384"/>
                    <a:pt x="291808" y="22670"/>
                  </a:cubicBezTo>
                  <a:cubicBezTo>
                    <a:pt x="288255" y="23946"/>
                    <a:pt x="285550" y="25775"/>
                    <a:pt x="283674" y="28137"/>
                  </a:cubicBezTo>
                  <a:cubicBezTo>
                    <a:pt x="281797" y="30509"/>
                    <a:pt x="280454" y="33623"/>
                    <a:pt x="279635" y="37471"/>
                  </a:cubicBezTo>
                  <a:lnTo>
                    <a:pt x="288636" y="38700"/>
                  </a:lnTo>
                  <a:cubicBezTo>
                    <a:pt x="289627" y="34852"/>
                    <a:pt x="291151" y="32156"/>
                    <a:pt x="293218" y="30642"/>
                  </a:cubicBezTo>
                  <a:cubicBezTo>
                    <a:pt x="295275" y="29127"/>
                    <a:pt x="298475" y="28365"/>
                    <a:pt x="302809" y="28365"/>
                  </a:cubicBezTo>
                  <a:cubicBezTo>
                    <a:pt x="307448" y="28365"/>
                    <a:pt x="310944" y="29404"/>
                    <a:pt x="313296" y="31490"/>
                  </a:cubicBezTo>
                  <a:cubicBezTo>
                    <a:pt x="315039" y="33023"/>
                    <a:pt x="315906" y="35662"/>
                    <a:pt x="315906" y="39414"/>
                  </a:cubicBezTo>
                  <a:cubicBezTo>
                    <a:pt x="315906" y="39757"/>
                    <a:pt x="315887" y="40557"/>
                    <a:pt x="315859" y="41824"/>
                  </a:cubicBezTo>
                  <a:cubicBezTo>
                    <a:pt x="312344" y="43053"/>
                    <a:pt x="306876" y="44101"/>
                    <a:pt x="299437" y="44996"/>
                  </a:cubicBezTo>
                  <a:cubicBezTo>
                    <a:pt x="295789" y="45434"/>
                    <a:pt x="293065" y="45901"/>
                    <a:pt x="291255" y="46377"/>
                  </a:cubicBezTo>
                  <a:cubicBezTo>
                    <a:pt x="288798" y="47054"/>
                    <a:pt x="286588" y="48073"/>
                    <a:pt x="284636" y="49397"/>
                  </a:cubicBezTo>
                  <a:cubicBezTo>
                    <a:pt x="282673" y="50730"/>
                    <a:pt x="281083" y="52483"/>
                    <a:pt x="279873" y="54693"/>
                  </a:cubicBezTo>
                  <a:cubicBezTo>
                    <a:pt x="278663" y="56883"/>
                    <a:pt x="278054" y="59322"/>
                    <a:pt x="278054" y="61989"/>
                  </a:cubicBezTo>
                  <a:cubicBezTo>
                    <a:pt x="278054" y="66523"/>
                    <a:pt x="279664" y="70247"/>
                    <a:pt x="282864" y="73162"/>
                  </a:cubicBezTo>
                  <a:cubicBezTo>
                    <a:pt x="286064" y="76086"/>
                    <a:pt x="290655" y="77543"/>
                    <a:pt x="296628" y="77543"/>
                  </a:cubicBezTo>
                  <a:cubicBezTo>
                    <a:pt x="300238" y="77543"/>
                    <a:pt x="303628" y="76933"/>
                    <a:pt x="306781" y="75743"/>
                  </a:cubicBezTo>
                  <a:cubicBezTo>
                    <a:pt x="309934" y="74552"/>
                    <a:pt x="313220" y="72504"/>
                    <a:pt x="316630" y="69599"/>
                  </a:cubicBezTo>
                  <a:cubicBezTo>
                    <a:pt x="316878" y="72171"/>
                    <a:pt x="317487" y="74409"/>
                    <a:pt x="318449" y="76324"/>
                  </a:cubicBezTo>
                  <a:lnTo>
                    <a:pt x="318449" y="76324"/>
                  </a:lnTo>
                  <a:lnTo>
                    <a:pt x="318449" y="76324"/>
                  </a:lnTo>
                  <a:close/>
                  <a:moveTo>
                    <a:pt x="315840" y="52426"/>
                  </a:moveTo>
                  <a:cubicBezTo>
                    <a:pt x="315840" y="56483"/>
                    <a:pt x="315344" y="59550"/>
                    <a:pt x="314354" y="61636"/>
                  </a:cubicBezTo>
                  <a:cubicBezTo>
                    <a:pt x="313058" y="64332"/>
                    <a:pt x="311029" y="66456"/>
                    <a:pt x="308267" y="68008"/>
                  </a:cubicBezTo>
                  <a:cubicBezTo>
                    <a:pt x="305505" y="69561"/>
                    <a:pt x="302352" y="70333"/>
                    <a:pt x="298799" y="70333"/>
                  </a:cubicBezTo>
                  <a:cubicBezTo>
                    <a:pt x="295218" y="70333"/>
                    <a:pt x="292494" y="69513"/>
                    <a:pt x="290636" y="67875"/>
                  </a:cubicBezTo>
                  <a:cubicBezTo>
                    <a:pt x="288779" y="66237"/>
                    <a:pt x="287846" y="64189"/>
                    <a:pt x="287846" y="61732"/>
                  </a:cubicBezTo>
                  <a:cubicBezTo>
                    <a:pt x="287846" y="60131"/>
                    <a:pt x="288274" y="58674"/>
                    <a:pt x="289122" y="57360"/>
                  </a:cubicBezTo>
                  <a:cubicBezTo>
                    <a:pt x="289970" y="56045"/>
                    <a:pt x="291189" y="55045"/>
                    <a:pt x="292751" y="54369"/>
                  </a:cubicBezTo>
                  <a:cubicBezTo>
                    <a:pt x="294323" y="53692"/>
                    <a:pt x="296999" y="53073"/>
                    <a:pt x="300780" y="52530"/>
                  </a:cubicBezTo>
                  <a:cubicBezTo>
                    <a:pt x="307467" y="51568"/>
                    <a:pt x="312477" y="50416"/>
                    <a:pt x="315820" y="49054"/>
                  </a:cubicBezTo>
                  <a:lnTo>
                    <a:pt x="315820" y="52426"/>
                  </a:lnTo>
                  <a:lnTo>
                    <a:pt x="315840" y="52426"/>
                  </a:lnTo>
                  <a:close/>
                  <a:moveTo>
                    <a:pt x="348425" y="76324"/>
                  </a:moveTo>
                  <a:lnTo>
                    <a:pt x="348425" y="1324"/>
                  </a:lnTo>
                  <a:lnTo>
                    <a:pt x="339214" y="1324"/>
                  </a:lnTo>
                  <a:lnTo>
                    <a:pt x="339214" y="76324"/>
                  </a:lnTo>
                  <a:lnTo>
                    <a:pt x="348425" y="76324"/>
                  </a:lnTo>
                  <a:lnTo>
                    <a:pt x="348425" y="76324"/>
                  </a:lnTo>
                  <a:close/>
                  <a:moveTo>
                    <a:pt x="394268" y="58522"/>
                  </a:moveTo>
                  <a:cubicBezTo>
                    <a:pt x="397135" y="64418"/>
                    <a:pt x="401345" y="69075"/>
                    <a:pt x="406908" y="72485"/>
                  </a:cubicBezTo>
                  <a:cubicBezTo>
                    <a:pt x="412471" y="75895"/>
                    <a:pt x="418776" y="77600"/>
                    <a:pt x="425844" y="77600"/>
                  </a:cubicBezTo>
                  <a:cubicBezTo>
                    <a:pt x="432359" y="77600"/>
                    <a:pt x="438426" y="76057"/>
                    <a:pt x="444056" y="72971"/>
                  </a:cubicBezTo>
                  <a:cubicBezTo>
                    <a:pt x="449685" y="69894"/>
                    <a:pt x="454028" y="65342"/>
                    <a:pt x="457095" y="59341"/>
                  </a:cubicBezTo>
                  <a:cubicBezTo>
                    <a:pt x="460162" y="53330"/>
                    <a:pt x="461696" y="46530"/>
                    <a:pt x="461696" y="38919"/>
                  </a:cubicBezTo>
                  <a:cubicBezTo>
                    <a:pt x="461696" y="31423"/>
                    <a:pt x="460238" y="24708"/>
                    <a:pt x="457324" y="18793"/>
                  </a:cubicBezTo>
                  <a:cubicBezTo>
                    <a:pt x="454400" y="12878"/>
                    <a:pt x="450171" y="8268"/>
                    <a:pt x="444608" y="4953"/>
                  </a:cubicBezTo>
                  <a:cubicBezTo>
                    <a:pt x="439045" y="1638"/>
                    <a:pt x="432807" y="0"/>
                    <a:pt x="425882" y="0"/>
                  </a:cubicBezTo>
                  <a:cubicBezTo>
                    <a:pt x="415309" y="0"/>
                    <a:pt x="406679" y="3515"/>
                    <a:pt x="399993" y="10554"/>
                  </a:cubicBezTo>
                  <a:cubicBezTo>
                    <a:pt x="393306" y="17602"/>
                    <a:pt x="389963" y="27346"/>
                    <a:pt x="389963" y="39795"/>
                  </a:cubicBezTo>
                  <a:cubicBezTo>
                    <a:pt x="389963" y="46368"/>
                    <a:pt x="391401" y="52616"/>
                    <a:pt x="394268" y="58522"/>
                  </a:cubicBezTo>
                  <a:lnTo>
                    <a:pt x="394268" y="58522"/>
                  </a:lnTo>
                  <a:close/>
                  <a:moveTo>
                    <a:pt x="407794" y="15764"/>
                  </a:moveTo>
                  <a:cubicBezTo>
                    <a:pt x="412861" y="10944"/>
                    <a:pt x="418900" y="8525"/>
                    <a:pt x="425929" y="8525"/>
                  </a:cubicBezTo>
                  <a:cubicBezTo>
                    <a:pt x="430863" y="8525"/>
                    <a:pt x="435331" y="9782"/>
                    <a:pt x="439303" y="12278"/>
                  </a:cubicBezTo>
                  <a:cubicBezTo>
                    <a:pt x="443274" y="14792"/>
                    <a:pt x="446284" y="18317"/>
                    <a:pt x="448351" y="22870"/>
                  </a:cubicBezTo>
                  <a:cubicBezTo>
                    <a:pt x="450418" y="27422"/>
                    <a:pt x="451447" y="32747"/>
                    <a:pt x="451447" y="38862"/>
                  </a:cubicBezTo>
                  <a:cubicBezTo>
                    <a:pt x="451447" y="48511"/>
                    <a:pt x="449037" y="55969"/>
                    <a:pt x="444208" y="61217"/>
                  </a:cubicBezTo>
                  <a:cubicBezTo>
                    <a:pt x="439379" y="66475"/>
                    <a:pt x="433235" y="69094"/>
                    <a:pt x="425758" y="69094"/>
                  </a:cubicBezTo>
                  <a:cubicBezTo>
                    <a:pt x="418424" y="69094"/>
                    <a:pt x="412328" y="66504"/>
                    <a:pt x="407470" y="61293"/>
                  </a:cubicBezTo>
                  <a:cubicBezTo>
                    <a:pt x="402612" y="56093"/>
                    <a:pt x="400174" y="48978"/>
                    <a:pt x="400174" y="39938"/>
                  </a:cubicBezTo>
                  <a:cubicBezTo>
                    <a:pt x="400202" y="28651"/>
                    <a:pt x="402736" y="20593"/>
                    <a:pt x="407794" y="15764"/>
                  </a:cubicBezTo>
                  <a:lnTo>
                    <a:pt x="407794" y="15764"/>
                  </a:lnTo>
                  <a:close/>
                  <a:moveTo>
                    <a:pt x="482413" y="76324"/>
                  </a:moveTo>
                  <a:lnTo>
                    <a:pt x="482413" y="47882"/>
                  </a:lnTo>
                  <a:cubicBezTo>
                    <a:pt x="482413" y="43996"/>
                    <a:pt x="482927" y="40415"/>
                    <a:pt x="483946" y="37138"/>
                  </a:cubicBezTo>
                  <a:cubicBezTo>
                    <a:pt x="484622" y="34985"/>
                    <a:pt x="485765" y="33309"/>
                    <a:pt x="487366" y="32099"/>
                  </a:cubicBezTo>
                  <a:cubicBezTo>
                    <a:pt x="488966" y="30890"/>
                    <a:pt x="490776" y="30289"/>
                    <a:pt x="492785" y="30289"/>
                  </a:cubicBezTo>
                  <a:cubicBezTo>
                    <a:pt x="495033" y="30289"/>
                    <a:pt x="497291" y="30947"/>
                    <a:pt x="499539" y="32280"/>
                  </a:cubicBezTo>
                  <a:lnTo>
                    <a:pt x="502710" y="23746"/>
                  </a:lnTo>
                  <a:cubicBezTo>
                    <a:pt x="499501" y="21765"/>
                    <a:pt x="496348" y="20783"/>
                    <a:pt x="493252" y="20783"/>
                  </a:cubicBezTo>
                  <a:cubicBezTo>
                    <a:pt x="491099" y="20783"/>
                    <a:pt x="489128" y="21393"/>
                    <a:pt x="487337" y="22622"/>
                  </a:cubicBezTo>
                  <a:cubicBezTo>
                    <a:pt x="485546" y="23851"/>
                    <a:pt x="483594" y="26384"/>
                    <a:pt x="481489" y="30242"/>
                  </a:cubicBezTo>
                  <a:lnTo>
                    <a:pt x="481489" y="22012"/>
                  </a:lnTo>
                  <a:lnTo>
                    <a:pt x="473202" y="22012"/>
                  </a:lnTo>
                  <a:lnTo>
                    <a:pt x="473202" y="76343"/>
                  </a:lnTo>
                  <a:lnTo>
                    <a:pt x="482413" y="76343"/>
                  </a:lnTo>
                  <a:lnTo>
                    <a:pt x="482413" y="76324"/>
                  </a:lnTo>
                  <a:close/>
                  <a:moveTo>
                    <a:pt x="512293" y="93993"/>
                  </a:moveTo>
                  <a:cubicBezTo>
                    <a:pt x="516284" y="96907"/>
                    <a:pt x="521513" y="98365"/>
                    <a:pt x="527990" y="98365"/>
                  </a:cubicBezTo>
                  <a:cubicBezTo>
                    <a:pt x="533448" y="98365"/>
                    <a:pt x="538048" y="97346"/>
                    <a:pt x="541772" y="95298"/>
                  </a:cubicBezTo>
                  <a:cubicBezTo>
                    <a:pt x="545516" y="93250"/>
                    <a:pt x="548240" y="90459"/>
                    <a:pt x="549954" y="86935"/>
                  </a:cubicBezTo>
                  <a:cubicBezTo>
                    <a:pt x="551678" y="83401"/>
                    <a:pt x="552545" y="77410"/>
                    <a:pt x="552545" y="68951"/>
                  </a:cubicBezTo>
                  <a:lnTo>
                    <a:pt x="552545" y="21984"/>
                  </a:lnTo>
                  <a:lnTo>
                    <a:pt x="544049" y="21984"/>
                  </a:lnTo>
                  <a:lnTo>
                    <a:pt x="544049" y="28537"/>
                  </a:lnTo>
                  <a:cubicBezTo>
                    <a:pt x="539887" y="23346"/>
                    <a:pt x="534600" y="20764"/>
                    <a:pt x="528190" y="20764"/>
                  </a:cubicBezTo>
                  <a:cubicBezTo>
                    <a:pt x="523380" y="20764"/>
                    <a:pt x="519198" y="21955"/>
                    <a:pt x="515636" y="24346"/>
                  </a:cubicBezTo>
                  <a:cubicBezTo>
                    <a:pt x="512074" y="26727"/>
                    <a:pt x="509349" y="30108"/>
                    <a:pt x="507482" y="34490"/>
                  </a:cubicBezTo>
                  <a:cubicBezTo>
                    <a:pt x="505606" y="38881"/>
                    <a:pt x="504663" y="43663"/>
                    <a:pt x="504663" y="48844"/>
                  </a:cubicBezTo>
                  <a:cubicBezTo>
                    <a:pt x="504663" y="56388"/>
                    <a:pt x="506711" y="62846"/>
                    <a:pt x="510807" y="68237"/>
                  </a:cubicBezTo>
                  <a:cubicBezTo>
                    <a:pt x="514902" y="73628"/>
                    <a:pt x="520684" y="76324"/>
                    <a:pt x="528152" y="76324"/>
                  </a:cubicBezTo>
                  <a:cubicBezTo>
                    <a:pt x="534153" y="76324"/>
                    <a:pt x="539163" y="73952"/>
                    <a:pt x="543192" y="69209"/>
                  </a:cubicBezTo>
                  <a:cubicBezTo>
                    <a:pt x="543220" y="75219"/>
                    <a:pt x="542992" y="79153"/>
                    <a:pt x="542525" y="81029"/>
                  </a:cubicBezTo>
                  <a:cubicBezTo>
                    <a:pt x="541706" y="84096"/>
                    <a:pt x="540134" y="86477"/>
                    <a:pt x="537820" y="88192"/>
                  </a:cubicBezTo>
                  <a:cubicBezTo>
                    <a:pt x="535505" y="89897"/>
                    <a:pt x="532209" y="90745"/>
                    <a:pt x="527952" y="90745"/>
                  </a:cubicBezTo>
                  <a:cubicBezTo>
                    <a:pt x="523989" y="90745"/>
                    <a:pt x="520875" y="89887"/>
                    <a:pt x="518589" y="88192"/>
                  </a:cubicBezTo>
                  <a:cubicBezTo>
                    <a:pt x="516884" y="86925"/>
                    <a:pt x="515845" y="84915"/>
                    <a:pt x="515474" y="82153"/>
                  </a:cubicBezTo>
                  <a:lnTo>
                    <a:pt x="506511" y="80820"/>
                  </a:lnTo>
                  <a:cubicBezTo>
                    <a:pt x="506368" y="86687"/>
                    <a:pt x="508302" y="91078"/>
                    <a:pt x="512293" y="93993"/>
                  </a:cubicBezTo>
                  <a:lnTo>
                    <a:pt x="512293" y="93993"/>
                  </a:lnTo>
                  <a:close/>
                  <a:moveTo>
                    <a:pt x="518436" y="33366"/>
                  </a:moveTo>
                  <a:cubicBezTo>
                    <a:pt x="521303" y="30042"/>
                    <a:pt x="524780" y="28384"/>
                    <a:pt x="528876" y="28384"/>
                  </a:cubicBezTo>
                  <a:cubicBezTo>
                    <a:pt x="533038" y="28384"/>
                    <a:pt x="536591" y="30080"/>
                    <a:pt x="539534" y="33452"/>
                  </a:cubicBezTo>
                  <a:cubicBezTo>
                    <a:pt x="542487" y="36824"/>
                    <a:pt x="543963" y="41843"/>
                    <a:pt x="543963" y="48492"/>
                  </a:cubicBezTo>
                  <a:cubicBezTo>
                    <a:pt x="543963" y="55445"/>
                    <a:pt x="542535" y="60560"/>
                    <a:pt x="539667" y="63808"/>
                  </a:cubicBezTo>
                  <a:cubicBezTo>
                    <a:pt x="536800" y="67056"/>
                    <a:pt x="533257" y="68694"/>
                    <a:pt x="529028" y="68694"/>
                  </a:cubicBezTo>
                  <a:cubicBezTo>
                    <a:pt x="524770" y="68694"/>
                    <a:pt x="521218" y="67056"/>
                    <a:pt x="518389" y="63779"/>
                  </a:cubicBezTo>
                  <a:cubicBezTo>
                    <a:pt x="515560" y="60503"/>
                    <a:pt x="514150" y="55302"/>
                    <a:pt x="514150" y="48177"/>
                  </a:cubicBezTo>
                  <a:cubicBezTo>
                    <a:pt x="514131" y="41634"/>
                    <a:pt x="515569" y="36700"/>
                    <a:pt x="518436" y="33366"/>
                  </a:cubicBezTo>
                  <a:lnTo>
                    <a:pt x="518436" y="33366"/>
                  </a:lnTo>
                  <a:close/>
                  <a:moveTo>
                    <a:pt x="603771" y="76324"/>
                  </a:moveTo>
                  <a:lnTo>
                    <a:pt x="613391" y="76324"/>
                  </a:lnTo>
                  <a:cubicBezTo>
                    <a:pt x="612229" y="74238"/>
                    <a:pt x="611448" y="72066"/>
                    <a:pt x="611057" y="69790"/>
                  </a:cubicBezTo>
                  <a:cubicBezTo>
                    <a:pt x="610667" y="67532"/>
                    <a:pt x="610467" y="62112"/>
                    <a:pt x="610467" y="53549"/>
                  </a:cubicBezTo>
                  <a:lnTo>
                    <a:pt x="610467" y="41272"/>
                  </a:lnTo>
                  <a:cubicBezTo>
                    <a:pt x="610467" y="37176"/>
                    <a:pt x="610314" y="34347"/>
                    <a:pt x="610010" y="32775"/>
                  </a:cubicBezTo>
                  <a:cubicBezTo>
                    <a:pt x="609457" y="30251"/>
                    <a:pt x="608505" y="28165"/>
                    <a:pt x="607143" y="26508"/>
                  </a:cubicBezTo>
                  <a:cubicBezTo>
                    <a:pt x="605771" y="24860"/>
                    <a:pt x="603647" y="23489"/>
                    <a:pt x="600742" y="22393"/>
                  </a:cubicBezTo>
                  <a:cubicBezTo>
                    <a:pt x="597837" y="21298"/>
                    <a:pt x="594074" y="20755"/>
                    <a:pt x="589436" y="20755"/>
                  </a:cubicBezTo>
                  <a:cubicBezTo>
                    <a:pt x="584759" y="20755"/>
                    <a:pt x="580644" y="21384"/>
                    <a:pt x="577101" y="22670"/>
                  </a:cubicBezTo>
                  <a:cubicBezTo>
                    <a:pt x="573557" y="23946"/>
                    <a:pt x="570843" y="25775"/>
                    <a:pt x="568966" y="28137"/>
                  </a:cubicBezTo>
                  <a:cubicBezTo>
                    <a:pt x="567090" y="30509"/>
                    <a:pt x="565737" y="33623"/>
                    <a:pt x="564918" y="37471"/>
                  </a:cubicBezTo>
                  <a:lnTo>
                    <a:pt x="573919" y="38700"/>
                  </a:lnTo>
                  <a:cubicBezTo>
                    <a:pt x="574910" y="34852"/>
                    <a:pt x="576434" y="32156"/>
                    <a:pt x="578491" y="30642"/>
                  </a:cubicBezTo>
                  <a:cubicBezTo>
                    <a:pt x="580558" y="29127"/>
                    <a:pt x="583759" y="28365"/>
                    <a:pt x="588093" y="28365"/>
                  </a:cubicBezTo>
                  <a:cubicBezTo>
                    <a:pt x="592722" y="28365"/>
                    <a:pt x="596227" y="29404"/>
                    <a:pt x="598580" y="31490"/>
                  </a:cubicBezTo>
                  <a:cubicBezTo>
                    <a:pt x="600323" y="33023"/>
                    <a:pt x="601189" y="35662"/>
                    <a:pt x="601189" y="39414"/>
                  </a:cubicBezTo>
                  <a:cubicBezTo>
                    <a:pt x="601189" y="39757"/>
                    <a:pt x="601170" y="40557"/>
                    <a:pt x="601132" y="41824"/>
                  </a:cubicBezTo>
                  <a:cubicBezTo>
                    <a:pt x="597618" y="43053"/>
                    <a:pt x="592150" y="44101"/>
                    <a:pt x="584711" y="44996"/>
                  </a:cubicBezTo>
                  <a:cubicBezTo>
                    <a:pt x="581054" y="45434"/>
                    <a:pt x="578329" y="45901"/>
                    <a:pt x="576529" y="46377"/>
                  </a:cubicBezTo>
                  <a:cubicBezTo>
                    <a:pt x="574072" y="47054"/>
                    <a:pt x="571862" y="48073"/>
                    <a:pt x="569900" y="49397"/>
                  </a:cubicBezTo>
                  <a:cubicBezTo>
                    <a:pt x="567938" y="50730"/>
                    <a:pt x="566357" y="52483"/>
                    <a:pt x="565147" y="54693"/>
                  </a:cubicBezTo>
                  <a:cubicBezTo>
                    <a:pt x="563937" y="56883"/>
                    <a:pt x="563337" y="59322"/>
                    <a:pt x="563337" y="61989"/>
                  </a:cubicBezTo>
                  <a:cubicBezTo>
                    <a:pt x="563337" y="66523"/>
                    <a:pt x="564937" y="70247"/>
                    <a:pt x="568147" y="73162"/>
                  </a:cubicBezTo>
                  <a:cubicBezTo>
                    <a:pt x="571348" y="76086"/>
                    <a:pt x="575929" y="77543"/>
                    <a:pt x="581901" y="77543"/>
                  </a:cubicBezTo>
                  <a:cubicBezTo>
                    <a:pt x="585521" y="77543"/>
                    <a:pt x="588902" y="76933"/>
                    <a:pt x="592055" y="75743"/>
                  </a:cubicBezTo>
                  <a:cubicBezTo>
                    <a:pt x="595208" y="74552"/>
                    <a:pt x="598494" y="72504"/>
                    <a:pt x="601904" y="69599"/>
                  </a:cubicBezTo>
                  <a:cubicBezTo>
                    <a:pt x="602199" y="72171"/>
                    <a:pt x="602809" y="74409"/>
                    <a:pt x="603771" y="76324"/>
                  </a:cubicBezTo>
                  <a:lnTo>
                    <a:pt x="603771" y="76324"/>
                  </a:lnTo>
                  <a:lnTo>
                    <a:pt x="603771" y="76324"/>
                  </a:lnTo>
                  <a:close/>
                  <a:moveTo>
                    <a:pt x="601151" y="52426"/>
                  </a:moveTo>
                  <a:cubicBezTo>
                    <a:pt x="601151" y="56483"/>
                    <a:pt x="600656" y="59550"/>
                    <a:pt x="599675" y="61636"/>
                  </a:cubicBezTo>
                  <a:cubicBezTo>
                    <a:pt x="598370" y="64332"/>
                    <a:pt x="596341" y="66456"/>
                    <a:pt x="593579" y="68008"/>
                  </a:cubicBezTo>
                  <a:cubicBezTo>
                    <a:pt x="590817" y="69561"/>
                    <a:pt x="587664" y="70333"/>
                    <a:pt x="584121" y="70333"/>
                  </a:cubicBezTo>
                  <a:cubicBezTo>
                    <a:pt x="580539" y="70333"/>
                    <a:pt x="577815" y="69513"/>
                    <a:pt x="575958" y="67875"/>
                  </a:cubicBezTo>
                  <a:cubicBezTo>
                    <a:pt x="574100" y="66237"/>
                    <a:pt x="573176" y="64189"/>
                    <a:pt x="573176" y="61732"/>
                  </a:cubicBezTo>
                  <a:cubicBezTo>
                    <a:pt x="573176" y="60131"/>
                    <a:pt x="573596" y="58674"/>
                    <a:pt x="574453" y="57360"/>
                  </a:cubicBezTo>
                  <a:cubicBezTo>
                    <a:pt x="575310" y="56045"/>
                    <a:pt x="576520" y="55045"/>
                    <a:pt x="578091" y="54369"/>
                  </a:cubicBezTo>
                  <a:cubicBezTo>
                    <a:pt x="579653" y="53692"/>
                    <a:pt x="582330" y="53073"/>
                    <a:pt x="586121" y="52530"/>
                  </a:cubicBezTo>
                  <a:cubicBezTo>
                    <a:pt x="592807" y="51568"/>
                    <a:pt x="597827" y="50416"/>
                    <a:pt x="601161" y="49054"/>
                  </a:cubicBezTo>
                  <a:lnTo>
                    <a:pt x="601161" y="52426"/>
                  </a:lnTo>
                  <a:lnTo>
                    <a:pt x="601151" y="52426"/>
                  </a:lnTo>
                  <a:close/>
                  <a:moveTo>
                    <a:pt x="633955" y="76324"/>
                  </a:moveTo>
                  <a:lnTo>
                    <a:pt x="633955" y="46653"/>
                  </a:lnTo>
                  <a:cubicBezTo>
                    <a:pt x="633955" y="39700"/>
                    <a:pt x="635375" y="34966"/>
                    <a:pt x="638223" y="32480"/>
                  </a:cubicBezTo>
                  <a:cubicBezTo>
                    <a:pt x="641071" y="29994"/>
                    <a:pt x="644452" y="28747"/>
                    <a:pt x="648376" y="28747"/>
                  </a:cubicBezTo>
                  <a:cubicBezTo>
                    <a:pt x="650834" y="28747"/>
                    <a:pt x="652967" y="29299"/>
                    <a:pt x="654796" y="30404"/>
                  </a:cubicBezTo>
                  <a:cubicBezTo>
                    <a:pt x="656615" y="31518"/>
                    <a:pt x="657892" y="32995"/>
                    <a:pt x="658606" y="34862"/>
                  </a:cubicBezTo>
                  <a:cubicBezTo>
                    <a:pt x="659321" y="36719"/>
                    <a:pt x="659673" y="39519"/>
                    <a:pt x="659673" y="43282"/>
                  </a:cubicBezTo>
                  <a:lnTo>
                    <a:pt x="659673" y="76333"/>
                  </a:lnTo>
                  <a:lnTo>
                    <a:pt x="668884" y="76333"/>
                  </a:lnTo>
                  <a:lnTo>
                    <a:pt x="668884" y="42920"/>
                  </a:lnTo>
                  <a:cubicBezTo>
                    <a:pt x="668884" y="38662"/>
                    <a:pt x="668712" y="35671"/>
                    <a:pt x="668369" y="33976"/>
                  </a:cubicBezTo>
                  <a:cubicBezTo>
                    <a:pt x="667817" y="31347"/>
                    <a:pt x="666874" y="29070"/>
                    <a:pt x="665502" y="27165"/>
                  </a:cubicBezTo>
                  <a:cubicBezTo>
                    <a:pt x="664131" y="25260"/>
                    <a:pt x="662083" y="23717"/>
                    <a:pt x="659340" y="22536"/>
                  </a:cubicBezTo>
                  <a:cubicBezTo>
                    <a:pt x="656596" y="21365"/>
                    <a:pt x="653587" y="20783"/>
                    <a:pt x="650319" y="20783"/>
                  </a:cubicBezTo>
                  <a:cubicBezTo>
                    <a:pt x="642776" y="20783"/>
                    <a:pt x="637022" y="23765"/>
                    <a:pt x="633032" y="29728"/>
                  </a:cubicBezTo>
                  <a:lnTo>
                    <a:pt x="633032" y="22003"/>
                  </a:lnTo>
                  <a:lnTo>
                    <a:pt x="624745" y="22003"/>
                  </a:lnTo>
                  <a:lnTo>
                    <a:pt x="624745" y="76333"/>
                  </a:lnTo>
                  <a:lnTo>
                    <a:pt x="633955" y="76333"/>
                  </a:lnTo>
                  <a:lnTo>
                    <a:pt x="633955" y="76324"/>
                  </a:lnTo>
                  <a:close/>
                  <a:moveTo>
                    <a:pt x="692277" y="11906"/>
                  </a:moveTo>
                  <a:lnTo>
                    <a:pt x="692277" y="1324"/>
                  </a:lnTo>
                  <a:lnTo>
                    <a:pt x="683066" y="1324"/>
                  </a:lnTo>
                  <a:lnTo>
                    <a:pt x="683066" y="11906"/>
                  </a:lnTo>
                  <a:lnTo>
                    <a:pt x="692277" y="11906"/>
                  </a:lnTo>
                  <a:lnTo>
                    <a:pt x="692277" y="11906"/>
                  </a:lnTo>
                  <a:close/>
                  <a:moveTo>
                    <a:pt x="692277" y="76324"/>
                  </a:moveTo>
                  <a:lnTo>
                    <a:pt x="692277" y="21993"/>
                  </a:lnTo>
                  <a:lnTo>
                    <a:pt x="683066" y="21993"/>
                  </a:lnTo>
                  <a:lnTo>
                    <a:pt x="683066" y="76324"/>
                  </a:lnTo>
                  <a:lnTo>
                    <a:pt x="692277" y="76324"/>
                  </a:lnTo>
                  <a:lnTo>
                    <a:pt x="692277" y="76324"/>
                  </a:lnTo>
                  <a:close/>
                  <a:moveTo>
                    <a:pt x="749513" y="76324"/>
                  </a:moveTo>
                  <a:lnTo>
                    <a:pt x="749513" y="68389"/>
                  </a:lnTo>
                  <a:lnTo>
                    <a:pt x="724395" y="68389"/>
                  </a:lnTo>
                  <a:cubicBezTo>
                    <a:pt x="720776" y="68389"/>
                    <a:pt x="716909" y="68551"/>
                    <a:pt x="712775" y="68856"/>
                  </a:cubicBezTo>
                  <a:lnTo>
                    <a:pt x="718461" y="62560"/>
                  </a:lnTo>
                  <a:lnTo>
                    <a:pt x="747874" y="28080"/>
                  </a:lnTo>
                  <a:lnTo>
                    <a:pt x="747874" y="21993"/>
                  </a:lnTo>
                  <a:lnTo>
                    <a:pt x="703469" y="21993"/>
                  </a:lnTo>
                  <a:lnTo>
                    <a:pt x="703469" y="29461"/>
                  </a:lnTo>
                  <a:lnTo>
                    <a:pt x="725624" y="29461"/>
                  </a:lnTo>
                  <a:cubicBezTo>
                    <a:pt x="728615" y="29461"/>
                    <a:pt x="732082" y="29356"/>
                    <a:pt x="736006" y="29156"/>
                  </a:cubicBezTo>
                  <a:lnTo>
                    <a:pt x="701421" y="68856"/>
                  </a:lnTo>
                  <a:lnTo>
                    <a:pt x="701421" y="76324"/>
                  </a:lnTo>
                  <a:lnTo>
                    <a:pt x="749513" y="76324"/>
                  </a:lnTo>
                  <a:lnTo>
                    <a:pt x="749513" y="76324"/>
                  </a:lnTo>
                  <a:close/>
                  <a:moveTo>
                    <a:pt x="795966" y="76324"/>
                  </a:moveTo>
                  <a:lnTo>
                    <a:pt x="805586" y="76324"/>
                  </a:lnTo>
                  <a:cubicBezTo>
                    <a:pt x="804424" y="74238"/>
                    <a:pt x="803653" y="72066"/>
                    <a:pt x="803262" y="69790"/>
                  </a:cubicBezTo>
                  <a:cubicBezTo>
                    <a:pt x="802872" y="67532"/>
                    <a:pt x="802672" y="62112"/>
                    <a:pt x="802672" y="53549"/>
                  </a:cubicBezTo>
                  <a:lnTo>
                    <a:pt x="802672" y="41272"/>
                  </a:lnTo>
                  <a:cubicBezTo>
                    <a:pt x="802672" y="37176"/>
                    <a:pt x="802510" y="34347"/>
                    <a:pt x="802205" y="32775"/>
                  </a:cubicBezTo>
                  <a:cubicBezTo>
                    <a:pt x="801653" y="30251"/>
                    <a:pt x="800710" y="28165"/>
                    <a:pt x="799338" y="26508"/>
                  </a:cubicBezTo>
                  <a:cubicBezTo>
                    <a:pt x="797966" y="24860"/>
                    <a:pt x="795842" y="23489"/>
                    <a:pt x="792947" y="22393"/>
                  </a:cubicBezTo>
                  <a:cubicBezTo>
                    <a:pt x="790042" y="21298"/>
                    <a:pt x="786279" y="20755"/>
                    <a:pt x="781631" y="20755"/>
                  </a:cubicBezTo>
                  <a:cubicBezTo>
                    <a:pt x="776964" y="20755"/>
                    <a:pt x="772849" y="21384"/>
                    <a:pt x="769306" y="22670"/>
                  </a:cubicBezTo>
                  <a:cubicBezTo>
                    <a:pt x="765753" y="23946"/>
                    <a:pt x="763048" y="25775"/>
                    <a:pt x="761171" y="28137"/>
                  </a:cubicBezTo>
                  <a:cubicBezTo>
                    <a:pt x="759295" y="30509"/>
                    <a:pt x="757952" y="33623"/>
                    <a:pt x="757133" y="37471"/>
                  </a:cubicBezTo>
                  <a:lnTo>
                    <a:pt x="766134" y="38700"/>
                  </a:lnTo>
                  <a:cubicBezTo>
                    <a:pt x="767125" y="34852"/>
                    <a:pt x="768648" y="32156"/>
                    <a:pt x="770715" y="30642"/>
                  </a:cubicBezTo>
                  <a:cubicBezTo>
                    <a:pt x="772782" y="29127"/>
                    <a:pt x="775973" y="28365"/>
                    <a:pt x="780307" y="28365"/>
                  </a:cubicBezTo>
                  <a:cubicBezTo>
                    <a:pt x="784946" y="28365"/>
                    <a:pt x="788441" y="29404"/>
                    <a:pt x="790804" y="31490"/>
                  </a:cubicBezTo>
                  <a:cubicBezTo>
                    <a:pt x="792547" y="33023"/>
                    <a:pt x="793404" y="35662"/>
                    <a:pt x="793404" y="39414"/>
                  </a:cubicBezTo>
                  <a:cubicBezTo>
                    <a:pt x="793404" y="39757"/>
                    <a:pt x="793385" y="40557"/>
                    <a:pt x="793356" y="41824"/>
                  </a:cubicBezTo>
                  <a:cubicBezTo>
                    <a:pt x="789842" y="43053"/>
                    <a:pt x="784365" y="44101"/>
                    <a:pt x="776926" y="44996"/>
                  </a:cubicBezTo>
                  <a:cubicBezTo>
                    <a:pt x="773278" y="45434"/>
                    <a:pt x="770544" y="45901"/>
                    <a:pt x="768744" y="46377"/>
                  </a:cubicBezTo>
                  <a:cubicBezTo>
                    <a:pt x="766286" y="47054"/>
                    <a:pt x="764086" y="48073"/>
                    <a:pt x="762124" y="49397"/>
                  </a:cubicBezTo>
                  <a:cubicBezTo>
                    <a:pt x="760162" y="50730"/>
                    <a:pt x="758571" y="52483"/>
                    <a:pt x="757361" y="54693"/>
                  </a:cubicBezTo>
                  <a:cubicBezTo>
                    <a:pt x="756152" y="56883"/>
                    <a:pt x="755552" y="59322"/>
                    <a:pt x="755552" y="61989"/>
                  </a:cubicBezTo>
                  <a:cubicBezTo>
                    <a:pt x="755552" y="66523"/>
                    <a:pt x="757152" y="70247"/>
                    <a:pt x="760362" y="73162"/>
                  </a:cubicBezTo>
                  <a:cubicBezTo>
                    <a:pt x="763572" y="76086"/>
                    <a:pt x="768153" y="77543"/>
                    <a:pt x="774125" y="77543"/>
                  </a:cubicBezTo>
                  <a:cubicBezTo>
                    <a:pt x="777735" y="77543"/>
                    <a:pt x="781117" y="76933"/>
                    <a:pt x="784269" y="75743"/>
                  </a:cubicBezTo>
                  <a:cubicBezTo>
                    <a:pt x="787422" y="74552"/>
                    <a:pt x="790708" y="72504"/>
                    <a:pt x="794118" y="69599"/>
                  </a:cubicBezTo>
                  <a:cubicBezTo>
                    <a:pt x="794395" y="72171"/>
                    <a:pt x="795014" y="74409"/>
                    <a:pt x="795966" y="76324"/>
                  </a:cubicBezTo>
                  <a:lnTo>
                    <a:pt x="795966" y="76324"/>
                  </a:lnTo>
                  <a:lnTo>
                    <a:pt x="795966" y="76324"/>
                  </a:lnTo>
                  <a:close/>
                  <a:moveTo>
                    <a:pt x="793366" y="52426"/>
                  </a:moveTo>
                  <a:cubicBezTo>
                    <a:pt x="793366" y="56483"/>
                    <a:pt x="792861" y="59550"/>
                    <a:pt x="791880" y="61636"/>
                  </a:cubicBezTo>
                  <a:cubicBezTo>
                    <a:pt x="790585" y="64332"/>
                    <a:pt x="788556" y="66456"/>
                    <a:pt x="785793" y="68008"/>
                  </a:cubicBezTo>
                  <a:cubicBezTo>
                    <a:pt x="783031" y="69561"/>
                    <a:pt x="779869" y="70333"/>
                    <a:pt x="776326" y="70333"/>
                  </a:cubicBezTo>
                  <a:cubicBezTo>
                    <a:pt x="772744" y="70333"/>
                    <a:pt x="770030" y="69513"/>
                    <a:pt x="768172" y="67875"/>
                  </a:cubicBezTo>
                  <a:cubicBezTo>
                    <a:pt x="766315" y="66237"/>
                    <a:pt x="765381" y="64189"/>
                    <a:pt x="765381" y="61732"/>
                  </a:cubicBezTo>
                  <a:cubicBezTo>
                    <a:pt x="765381" y="60131"/>
                    <a:pt x="765810" y="58674"/>
                    <a:pt x="766667" y="57360"/>
                  </a:cubicBezTo>
                  <a:cubicBezTo>
                    <a:pt x="767515" y="56045"/>
                    <a:pt x="768725" y="55045"/>
                    <a:pt x="770296" y="54369"/>
                  </a:cubicBezTo>
                  <a:cubicBezTo>
                    <a:pt x="771868" y="53692"/>
                    <a:pt x="774544" y="53073"/>
                    <a:pt x="778335" y="52530"/>
                  </a:cubicBezTo>
                  <a:cubicBezTo>
                    <a:pt x="785012" y="51568"/>
                    <a:pt x="790032" y="50416"/>
                    <a:pt x="793375" y="49054"/>
                  </a:cubicBezTo>
                  <a:lnTo>
                    <a:pt x="793375" y="52426"/>
                  </a:lnTo>
                  <a:lnTo>
                    <a:pt x="793366" y="52426"/>
                  </a:lnTo>
                  <a:close/>
                  <a:moveTo>
                    <a:pt x="833009" y="68447"/>
                  </a:moveTo>
                  <a:cubicBezTo>
                    <a:pt x="831637" y="68447"/>
                    <a:pt x="830599" y="68228"/>
                    <a:pt x="829866" y="67780"/>
                  </a:cubicBezTo>
                  <a:cubicBezTo>
                    <a:pt x="829132" y="67332"/>
                    <a:pt x="828599" y="66742"/>
                    <a:pt x="828275" y="65989"/>
                  </a:cubicBezTo>
                  <a:cubicBezTo>
                    <a:pt x="827951" y="65237"/>
                    <a:pt x="827789" y="63551"/>
                    <a:pt x="827789" y="60922"/>
                  </a:cubicBezTo>
                  <a:lnTo>
                    <a:pt x="827789" y="29156"/>
                  </a:lnTo>
                  <a:lnTo>
                    <a:pt x="837057" y="29156"/>
                  </a:lnTo>
                  <a:lnTo>
                    <a:pt x="837057" y="21993"/>
                  </a:lnTo>
                  <a:lnTo>
                    <a:pt x="827789" y="21993"/>
                  </a:lnTo>
                  <a:lnTo>
                    <a:pt x="827789" y="3010"/>
                  </a:lnTo>
                  <a:lnTo>
                    <a:pt x="818636" y="8534"/>
                  </a:lnTo>
                  <a:lnTo>
                    <a:pt x="818636" y="21993"/>
                  </a:lnTo>
                  <a:lnTo>
                    <a:pt x="811882" y="21993"/>
                  </a:lnTo>
                  <a:lnTo>
                    <a:pt x="811882" y="29156"/>
                  </a:lnTo>
                  <a:lnTo>
                    <a:pt x="818636" y="29156"/>
                  </a:lnTo>
                  <a:lnTo>
                    <a:pt x="818636" y="60408"/>
                  </a:lnTo>
                  <a:cubicBezTo>
                    <a:pt x="818636" y="65932"/>
                    <a:pt x="819007" y="69561"/>
                    <a:pt x="819760" y="71285"/>
                  </a:cubicBezTo>
                  <a:cubicBezTo>
                    <a:pt x="820503" y="73009"/>
                    <a:pt x="821807" y="74400"/>
                    <a:pt x="823646" y="75457"/>
                  </a:cubicBezTo>
                  <a:cubicBezTo>
                    <a:pt x="825484" y="76514"/>
                    <a:pt x="828075" y="77048"/>
                    <a:pt x="831418" y="77048"/>
                  </a:cubicBezTo>
                  <a:cubicBezTo>
                    <a:pt x="833466" y="77048"/>
                    <a:pt x="835781" y="76771"/>
                    <a:pt x="838371" y="76228"/>
                  </a:cubicBezTo>
                  <a:lnTo>
                    <a:pt x="837038" y="68094"/>
                  </a:lnTo>
                  <a:cubicBezTo>
                    <a:pt x="835381" y="68323"/>
                    <a:pt x="834028" y="68447"/>
                    <a:pt x="833009" y="68447"/>
                  </a:cubicBezTo>
                  <a:lnTo>
                    <a:pt x="833009" y="68447"/>
                  </a:lnTo>
                  <a:lnTo>
                    <a:pt x="833009" y="68447"/>
                  </a:lnTo>
                  <a:close/>
                  <a:moveTo>
                    <a:pt x="855316" y="11906"/>
                  </a:moveTo>
                  <a:lnTo>
                    <a:pt x="855316" y="1324"/>
                  </a:lnTo>
                  <a:lnTo>
                    <a:pt x="846106" y="1324"/>
                  </a:lnTo>
                  <a:lnTo>
                    <a:pt x="846106" y="11906"/>
                  </a:lnTo>
                  <a:lnTo>
                    <a:pt x="855316" y="11906"/>
                  </a:lnTo>
                  <a:lnTo>
                    <a:pt x="855316" y="11906"/>
                  </a:lnTo>
                  <a:close/>
                  <a:moveTo>
                    <a:pt x="855316" y="76324"/>
                  </a:moveTo>
                  <a:lnTo>
                    <a:pt x="855316" y="21993"/>
                  </a:lnTo>
                  <a:lnTo>
                    <a:pt x="846106" y="21993"/>
                  </a:lnTo>
                  <a:lnTo>
                    <a:pt x="846106" y="76324"/>
                  </a:lnTo>
                  <a:lnTo>
                    <a:pt x="855316" y="76324"/>
                  </a:lnTo>
                  <a:lnTo>
                    <a:pt x="855316" y="76324"/>
                  </a:lnTo>
                  <a:close/>
                  <a:moveTo>
                    <a:pt x="872938" y="70228"/>
                  </a:moveTo>
                  <a:cubicBezTo>
                    <a:pt x="877624" y="75105"/>
                    <a:pt x="883777" y="77553"/>
                    <a:pt x="891388" y="77553"/>
                  </a:cubicBezTo>
                  <a:cubicBezTo>
                    <a:pt x="896122" y="77553"/>
                    <a:pt x="900494" y="76438"/>
                    <a:pt x="904504" y="74219"/>
                  </a:cubicBezTo>
                  <a:cubicBezTo>
                    <a:pt x="908514" y="72000"/>
                    <a:pt x="911562" y="68885"/>
                    <a:pt x="913667" y="64884"/>
                  </a:cubicBezTo>
                  <a:cubicBezTo>
                    <a:pt x="915762" y="60884"/>
                    <a:pt x="916810" y="55378"/>
                    <a:pt x="916810" y="48396"/>
                  </a:cubicBezTo>
                  <a:cubicBezTo>
                    <a:pt x="916810" y="39767"/>
                    <a:pt x="914438" y="33004"/>
                    <a:pt x="909704" y="28108"/>
                  </a:cubicBezTo>
                  <a:cubicBezTo>
                    <a:pt x="904961" y="23212"/>
                    <a:pt x="898855" y="20774"/>
                    <a:pt x="891388" y="20774"/>
                  </a:cubicBezTo>
                  <a:cubicBezTo>
                    <a:pt x="884663" y="20774"/>
                    <a:pt x="878967" y="22784"/>
                    <a:pt x="874300" y="26813"/>
                  </a:cubicBezTo>
                  <a:cubicBezTo>
                    <a:pt x="868699" y="31652"/>
                    <a:pt x="865908" y="39100"/>
                    <a:pt x="865908" y="49168"/>
                  </a:cubicBezTo>
                  <a:cubicBezTo>
                    <a:pt x="865908" y="58322"/>
                    <a:pt x="868251" y="65351"/>
                    <a:pt x="872938" y="70228"/>
                  </a:cubicBezTo>
                  <a:lnTo>
                    <a:pt x="872938" y="70228"/>
                  </a:lnTo>
                  <a:close/>
                  <a:moveTo>
                    <a:pt x="879929" y="33557"/>
                  </a:moveTo>
                  <a:cubicBezTo>
                    <a:pt x="882958" y="30108"/>
                    <a:pt x="886787" y="28384"/>
                    <a:pt x="891388" y="28384"/>
                  </a:cubicBezTo>
                  <a:cubicBezTo>
                    <a:pt x="895912" y="28384"/>
                    <a:pt x="899712" y="30118"/>
                    <a:pt x="902760" y="33576"/>
                  </a:cubicBezTo>
                  <a:cubicBezTo>
                    <a:pt x="905808" y="37043"/>
                    <a:pt x="907342" y="42129"/>
                    <a:pt x="907342" y="48844"/>
                  </a:cubicBezTo>
                  <a:cubicBezTo>
                    <a:pt x="907342" y="55978"/>
                    <a:pt x="905818" y="61284"/>
                    <a:pt x="902780" y="64760"/>
                  </a:cubicBezTo>
                  <a:cubicBezTo>
                    <a:pt x="899751" y="68237"/>
                    <a:pt x="895941" y="69980"/>
                    <a:pt x="891378" y="69980"/>
                  </a:cubicBezTo>
                  <a:cubicBezTo>
                    <a:pt x="886778" y="69980"/>
                    <a:pt x="882948" y="68247"/>
                    <a:pt x="879920" y="64779"/>
                  </a:cubicBezTo>
                  <a:cubicBezTo>
                    <a:pt x="876881" y="61322"/>
                    <a:pt x="875357" y="56112"/>
                    <a:pt x="875357" y="49149"/>
                  </a:cubicBezTo>
                  <a:cubicBezTo>
                    <a:pt x="875367" y="42196"/>
                    <a:pt x="876881" y="36995"/>
                    <a:pt x="879929" y="33557"/>
                  </a:cubicBezTo>
                  <a:lnTo>
                    <a:pt x="879929" y="33557"/>
                  </a:lnTo>
                  <a:close/>
                  <a:moveTo>
                    <a:pt x="936812" y="76324"/>
                  </a:moveTo>
                  <a:lnTo>
                    <a:pt x="936812" y="46653"/>
                  </a:lnTo>
                  <a:cubicBezTo>
                    <a:pt x="936812" y="39700"/>
                    <a:pt x="938232" y="34966"/>
                    <a:pt x="941080" y="32480"/>
                  </a:cubicBezTo>
                  <a:cubicBezTo>
                    <a:pt x="943928" y="29994"/>
                    <a:pt x="947309" y="28747"/>
                    <a:pt x="951233" y="28747"/>
                  </a:cubicBezTo>
                  <a:cubicBezTo>
                    <a:pt x="953691" y="28747"/>
                    <a:pt x="955824" y="29299"/>
                    <a:pt x="957653" y="30404"/>
                  </a:cubicBezTo>
                  <a:cubicBezTo>
                    <a:pt x="959472" y="31518"/>
                    <a:pt x="960749" y="32995"/>
                    <a:pt x="961463" y="34862"/>
                  </a:cubicBezTo>
                  <a:cubicBezTo>
                    <a:pt x="962177" y="36719"/>
                    <a:pt x="962530" y="39519"/>
                    <a:pt x="962530" y="43282"/>
                  </a:cubicBezTo>
                  <a:lnTo>
                    <a:pt x="962530" y="76333"/>
                  </a:lnTo>
                  <a:lnTo>
                    <a:pt x="971740" y="76333"/>
                  </a:lnTo>
                  <a:lnTo>
                    <a:pt x="971740" y="42920"/>
                  </a:lnTo>
                  <a:cubicBezTo>
                    <a:pt x="971740" y="38662"/>
                    <a:pt x="971569" y="35671"/>
                    <a:pt x="971226" y="33976"/>
                  </a:cubicBezTo>
                  <a:cubicBezTo>
                    <a:pt x="970674" y="31347"/>
                    <a:pt x="969731" y="29070"/>
                    <a:pt x="968359" y="27165"/>
                  </a:cubicBezTo>
                  <a:cubicBezTo>
                    <a:pt x="966988" y="25260"/>
                    <a:pt x="964940" y="23717"/>
                    <a:pt x="962187" y="22536"/>
                  </a:cubicBezTo>
                  <a:cubicBezTo>
                    <a:pt x="959444" y="21365"/>
                    <a:pt x="956443" y="20783"/>
                    <a:pt x="953167" y="20783"/>
                  </a:cubicBezTo>
                  <a:cubicBezTo>
                    <a:pt x="945623" y="20783"/>
                    <a:pt x="939870" y="23765"/>
                    <a:pt x="935879" y="29728"/>
                  </a:cubicBezTo>
                  <a:lnTo>
                    <a:pt x="935879" y="22003"/>
                  </a:lnTo>
                  <a:lnTo>
                    <a:pt x="927592" y="22003"/>
                  </a:lnTo>
                  <a:lnTo>
                    <a:pt x="927592" y="76333"/>
                  </a:lnTo>
                  <a:lnTo>
                    <a:pt x="936812" y="76333"/>
                  </a:lnTo>
                  <a:lnTo>
                    <a:pt x="936812" y="7632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28C91CC0-32D0-449E-A02A-0B21533DFBE8}"/>
              </a:ext>
            </a:extLst>
          </p:cNvPr>
          <p:cNvSpPr txBox="1"/>
          <p:nvPr/>
        </p:nvSpPr>
        <p:spPr>
          <a:xfrm>
            <a:off x="0" y="6611779"/>
            <a:ext cx="40905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UNESCO logo </a:t>
            </a:r>
            <a:r>
              <a:rPr lang="en-GB" sz="1000" dirty="0">
                <a:hlinkClick r:id="rId2"/>
              </a:rPr>
              <a:t>from Wikimedia Commons</a:t>
            </a:r>
            <a:r>
              <a:rPr lang="en-GB" sz="1000" dirty="0"/>
              <a:t>, public domain</a:t>
            </a:r>
          </a:p>
        </p:txBody>
      </p:sp>
    </p:spTree>
    <p:extLst>
      <p:ext uri="{BB962C8B-B14F-4D97-AF65-F5344CB8AC3E}">
        <p14:creationId xmlns:p14="http://schemas.microsoft.com/office/powerpoint/2010/main" val="2651355226"/>
      </p:ext>
    </p:extLst>
  </p:cSld>
  <p:clrMapOvr>
    <a:masterClrMapping/>
  </p:clrMapOvr>
</p:sld>
</file>

<file path=ppt/slides/slide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6">
            <a:extLst>
              <a:ext uri="{FF2B5EF4-FFF2-40B4-BE49-F238E27FC236}">
                <a16:creationId xmlns:a16="http://schemas.microsoft.com/office/drawing/2014/main" id="{4AF95C56-1BD0-4012-BC17-33627AF6BC0B}"/>
              </a:ext>
            </a:extLst>
          </p:cNvPr>
          <p:cNvGrpSpPr/>
          <p:nvPr/>
        </p:nvGrpSpPr>
        <p:grpSpPr>
          <a:xfrm>
            <a:off x="297822" y="1677895"/>
            <a:ext cx="2891945" cy="2774086"/>
            <a:chOff x="-10522" y="2431865"/>
            <a:chExt cx="1346901" cy="1292009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9F0B0C2-88BD-4B0D-B0BB-3925328995AA}"/>
                </a:ext>
              </a:extLst>
            </p:cNvPr>
            <p:cNvSpPr/>
            <p:nvPr/>
          </p:nvSpPr>
          <p:spPr>
            <a:xfrm>
              <a:off x="1313900" y="2431865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BC446A3-8DA8-4022-ACA9-6986654231BB}"/>
                </a:ext>
              </a:extLst>
            </p:cNvPr>
            <p:cNvSpPr/>
            <p:nvPr/>
          </p:nvSpPr>
          <p:spPr>
            <a:xfrm>
              <a:off x="1313900" y="2471822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6CD3696-4C90-42D3-B3C0-F61460F8B75A}"/>
                </a:ext>
              </a:extLst>
            </p:cNvPr>
            <p:cNvSpPr/>
            <p:nvPr/>
          </p:nvSpPr>
          <p:spPr>
            <a:xfrm>
              <a:off x="1313900" y="2515142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DB30F56-7397-47C4-86CD-21149560728B}"/>
                </a:ext>
              </a:extLst>
            </p:cNvPr>
            <p:cNvSpPr/>
            <p:nvPr/>
          </p:nvSpPr>
          <p:spPr>
            <a:xfrm>
              <a:off x="1313900" y="2558490"/>
              <a:ext cx="22479" cy="22478"/>
            </a:xfrm>
            <a:custGeom>
              <a:avLst/>
              <a:gdLst>
                <a:gd name="connsiteX0" fmla="*/ 22479 w 22479"/>
                <a:gd name="connsiteY0" fmla="*/ 11240 h 22478"/>
                <a:gd name="connsiteX1" fmla="*/ 11230 w 22479"/>
                <a:gd name="connsiteY1" fmla="*/ 22479 h 22478"/>
                <a:gd name="connsiteX2" fmla="*/ 0 w 22479"/>
                <a:gd name="connsiteY2" fmla="*/ 11240 h 22478"/>
                <a:gd name="connsiteX3" fmla="*/ 11230 w 22479"/>
                <a:gd name="connsiteY3" fmla="*/ 0 h 22478"/>
                <a:gd name="connsiteX4" fmla="*/ 22479 w 22479"/>
                <a:gd name="connsiteY4" fmla="*/ 11240 h 22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8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35FF638-61C8-42A2-8F88-C2C99F241DF3}"/>
                </a:ext>
              </a:extLst>
            </p:cNvPr>
            <p:cNvSpPr/>
            <p:nvPr/>
          </p:nvSpPr>
          <p:spPr>
            <a:xfrm>
              <a:off x="1313900" y="2605153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11A87C8-AC16-477D-B4D3-DD40F02D3DE8}"/>
                </a:ext>
              </a:extLst>
            </p:cNvPr>
            <p:cNvSpPr/>
            <p:nvPr/>
          </p:nvSpPr>
          <p:spPr>
            <a:xfrm>
              <a:off x="1313900" y="2651825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F2FA694-D585-4387-9A50-ABD9FE26E479}"/>
                </a:ext>
              </a:extLst>
            </p:cNvPr>
            <p:cNvSpPr/>
            <p:nvPr/>
          </p:nvSpPr>
          <p:spPr>
            <a:xfrm>
              <a:off x="1313900" y="2699841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420EC91-459A-40C5-912D-75C9482C041A}"/>
                </a:ext>
              </a:extLst>
            </p:cNvPr>
            <p:cNvSpPr/>
            <p:nvPr/>
          </p:nvSpPr>
          <p:spPr>
            <a:xfrm>
              <a:off x="1313900" y="2747837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3D62394-CDE2-4048-AFEE-8E8B90DB902F}"/>
                </a:ext>
              </a:extLst>
            </p:cNvPr>
            <p:cNvSpPr/>
            <p:nvPr/>
          </p:nvSpPr>
          <p:spPr>
            <a:xfrm>
              <a:off x="1313900" y="2799853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FA8EE7E-8FB5-47B8-AE7C-D8E61FA4D428}"/>
                </a:ext>
              </a:extLst>
            </p:cNvPr>
            <p:cNvSpPr/>
            <p:nvPr/>
          </p:nvSpPr>
          <p:spPr>
            <a:xfrm>
              <a:off x="1313900" y="2851850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3CF1463-58BF-48A9-BA84-DA6B45516168}"/>
                </a:ext>
              </a:extLst>
            </p:cNvPr>
            <p:cNvSpPr/>
            <p:nvPr/>
          </p:nvSpPr>
          <p:spPr>
            <a:xfrm>
              <a:off x="1313900" y="2906524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4A9FB9F-6306-4418-AF3E-0C1AAC4DA886}"/>
                </a:ext>
              </a:extLst>
            </p:cNvPr>
            <p:cNvSpPr/>
            <p:nvPr/>
          </p:nvSpPr>
          <p:spPr>
            <a:xfrm>
              <a:off x="1313900" y="2962540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49C1F5A-FE68-4229-BBFA-8DAE7AD17BF7}"/>
                </a:ext>
              </a:extLst>
            </p:cNvPr>
            <p:cNvSpPr/>
            <p:nvPr/>
          </p:nvSpPr>
          <p:spPr>
            <a:xfrm>
              <a:off x="1313900" y="3021214"/>
              <a:ext cx="22479" cy="22488"/>
            </a:xfrm>
            <a:custGeom>
              <a:avLst/>
              <a:gdLst>
                <a:gd name="connsiteX0" fmla="*/ 22479 w 22479"/>
                <a:gd name="connsiteY0" fmla="*/ 11240 h 22488"/>
                <a:gd name="connsiteX1" fmla="*/ 11230 w 22479"/>
                <a:gd name="connsiteY1" fmla="*/ 22489 h 22488"/>
                <a:gd name="connsiteX2" fmla="*/ 0 w 22479"/>
                <a:gd name="connsiteY2" fmla="*/ 11240 h 22488"/>
                <a:gd name="connsiteX3" fmla="*/ 11230 w 22479"/>
                <a:gd name="connsiteY3" fmla="*/ 0 h 22488"/>
                <a:gd name="connsiteX4" fmla="*/ 22479 w 22479"/>
                <a:gd name="connsiteY4" fmla="*/ 11240 h 2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88">
                  <a:moveTo>
                    <a:pt x="22479" y="11240"/>
                  </a:moveTo>
                  <a:cubicBezTo>
                    <a:pt x="22479" y="17440"/>
                    <a:pt x="17421" y="22489"/>
                    <a:pt x="11230" y="22489"/>
                  </a:cubicBezTo>
                  <a:cubicBezTo>
                    <a:pt x="5029" y="22489"/>
                    <a:pt x="0" y="1745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6075C54-4F61-4662-8EE0-63540A427F02}"/>
                </a:ext>
              </a:extLst>
            </p:cNvPr>
            <p:cNvSpPr/>
            <p:nvPr/>
          </p:nvSpPr>
          <p:spPr>
            <a:xfrm>
              <a:off x="1313900" y="3087899"/>
              <a:ext cx="22479" cy="22469"/>
            </a:xfrm>
            <a:custGeom>
              <a:avLst/>
              <a:gdLst>
                <a:gd name="connsiteX0" fmla="*/ 22479 w 22479"/>
                <a:gd name="connsiteY0" fmla="*/ 11240 h 22469"/>
                <a:gd name="connsiteX1" fmla="*/ 11230 w 22479"/>
                <a:gd name="connsiteY1" fmla="*/ 22469 h 22469"/>
                <a:gd name="connsiteX2" fmla="*/ 0 w 22479"/>
                <a:gd name="connsiteY2" fmla="*/ 11240 h 22469"/>
                <a:gd name="connsiteX3" fmla="*/ 11230 w 22479"/>
                <a:gd name="connsiteY3" fmla="*/ 0 h 22469"/>
                <a:gd name="connsiteX4" fmla="*/ 22479 w 22479"/>
                <a:gd name="connsiteY4" fmla="*/ 11240 h 22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69">
                  <a:moveTo>
                    <a:pt x="22479" y="11240"/>
                  </a:moveTo>
                  <a:cubicBezTo>
                    <a:pt x="22479" y="17431"/>
                    <a:pt x="17421" y="22469"/>
                    <a:pt x="11230" y="22469"/>
                  </a:cubicBezTo>
                  <a:cubicBezTo>
                    <a:pt x="5029" y="2246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2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81BB654-5977-4117-966F-83085E371A94}"/>
                </a:ext>
              </a:extLst>
            </p:cNvPr>
            <p:cNvSpPr/>
            <p:nvPr/>
          </p:nvSpPr>
          <p:spPr>
            <a:xfrm>
              <a:off x="1313900" y="3161222"/>
              <a:ext cx="22479" cy="22488"/>
            </a:xfrm>
            <a:custGeom>
              <a:avLst/>
              <a:gdLst>
                <a:gd name="connsiteX0" fmla="*/ 22479 w 22479"/>
                <a:gd name="connsiteY0" fmla="*/ 11249 h 22488"/>
                <a:gd name="connsiteX1" fmla="*/ 11230 w 22479"/>
                <a:gd name="connsiteY1" fmla="*/ 22489 h 22488"/>
                <a:gd name="connsiteX2" fmla="*/ 0 w 22479"/>
                <a:gd name="connsiteY2" fmla="*/ 11249 h 22488"/>
                <a:gd name="connsiteX3" fmla="*/ 11230 w 22479"/>
                <a:gd name="connsiteY3" fmla="*/ 0 h 22488"/>
                <a:gd name="connsiteX4" fmla="*/ 22479 w 22479"/>
                <a:gd name="connsiteY4" fmla="*/ 11249 h 2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88">
                  <a:moveTo>
                    <a:pt x="22479" y="11249"/>
                  </a:moveTo>
                  <a:cubicBezTo>
                    <a:pt x="22479" y="17431"/>
                    <a:pt x="17421" y="22489"/>
                    <a:pt x="11230" y="22489"/>
                  </a:cubicBezTo>
                  <a:cubicBezTo>
                    <a:pt x="5029" y="22489"/>
                    <a:pt x="0" y="17440"/>
                    <a:pt x="0" y="11249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DF7672F-A56C-467D-A7DE-7975A8611A39}"/>
                </a:ext>
              </a:extLst>
            </p:cNvPr>
            <p:cNvSpPr/>
            <p:nvPr/>
          </p:nvSpPr>
          <p:spPr>
            <a:xfrm>
              <a:off x="1313900" y="3247909"/>
              <a:ext cx="22479" cy="22478"/>
            </a:xfrm>
            <a:custGeom>
              <a:avLst/>
              <a:gdLst>
                <a:gd name="connsiteX0" fmla="*/ 22479 w 22479"/>
                <a:gd name="connsiteY0" fmla="*/ 11239 h 22478"/>
                <a:gd name="connsiteX1" fmla="*/ 11230 w 22479"/>
                <a:gd name="connsiteY1" fmla="*/ 22479 h 22478"/>
                <a:gd name="connsiteX2" fmla="*/ 0 w 22479"/>
                <a:gd name="connsiteY2" fmla="*/ 11239 h 22478"/>
                <a:gd name="connsiteX3" fmla="*/ 11230 w 22479"/>
                <a:gd name="connsiteY3" fmla="*/ 0 h 22478"/>
                <a:gd name="connsiteX4" fmla="*/ 22479 w 22479"/>
                <a:gd name="connsiteY4" fmla="*/ 11239 h 22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8">
                  <a:moveTo>
                    <a:pt x="22479" y="11239"/>
                  </a:moveTo>
                  <a:cubicBezTo>
                    <a:pt x="22479" y="17421"/>
                    <a:pt x="17421" y="22479"/>
                    <a:pt x="11230" y="22479"/>
                  </a:cubicBezTo>
                  <a:cubicBezTo>
                    <a:pt x="5029" y="22479"/>
                    <a:pt x="0" y="17431"/>
                    <a:pt x="0" y="11239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29"/>
                    <a:pt x="22479" y="1123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52B92EE-0E23-4E27-AC0A-0A7E1E7A326A}"/>
                </a:ext>
              </a:extLst>
            </p:cNvPr>
            <p:cNvSpPr/>
            <p:nvPr/>
          </p:nvSpPr>
          <p:spPr>
            <a:xfrm>
              <a:off x="1313900" y="3341254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31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29"/>
                    <a:pt x="5020" y="0"/>
                    <a:pt x="11230" y="0"/>
                  </a:cubicBezTo>
                  <a:cubicBezTo>
                    <a:pt x="17421" y="10"/>
                    <a:pt x="22479" y="502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0F82FE4-7C2A-4D3B-87B4-EE34502C4FAB}"/>
                </a:ext>
              </a:extLst>
            </p:cNvPr>
            <p:cNvSpPr/>
            <p:nvPr/>
          </p:nvSpPr>
          <p:spPr>
            <a:xfrm>
              <a:off x="1313900" y="3447820"/>
              <a:ext cx="22479" cy="22488"/>
            </a:xfrm>
            <a:custGeom>
              <a:avLst/>
              <a:gdLst>
                <a:gd name="connsiteX0" fmla="*/ 22479 w 22479"/>
                <a:gd name="connsiteY0" fmla="*/ 11249 h 22488"/>
                <a:gd name="connsiteX1" fmla="*/ 11230 w 22479"/>
                <a:gd name="connsiteY1" fmla="*/ 22489 h 22488"/>
                <a:gd name="connsiteX2" fmla="*/ 0 w 22479"/>
                <a:gd name="connsiteY2" fmla="*/ 11249 h 22488"/>
                <a:gd name="connsiteX3" fmla="*/ 11230 w 22479"/>
                <a:gd name="connsiteY3" fmla="*/ 0 h 22488"/>
                <a:gd name="connsiteX4" fmla="*/ 22479 w 22479"/>
                <a:gd name="connsiteY4" fmla="*/ 11249 h 2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88">
                  <a:moveTo>
                    <a:pt x="22479" y="11249"/>
                  </a:moveTo>
                  <a:cubicBezTo>
                    <a:pt x="22479" y="17450"/>
                    <a:pt x="17421" y="22489"/>
                    <a:pt x="11230" y="22489"/>
                  </a:cubicBezTo>
                  <a:cubicBezTo>
                    <a:pt x="5029" y="22489"/>
                    <a:pt x="0" y="17459"/>
                    <a:pt x="0" y="11249"/>
                  </a:cubicBezTo>
                  <a:cubicBezTo>
                    <a:pt x="0" y="5077"/>
                    <a:pt x="5020" y="0"/>
                    <a:pt x="11230" y="0"/>
                  </a:cubicBezTo>
                  <a:cubicBezTo>
                    <a:pt x="17421" y="0"/>
                    <a:pt x="22479" y="5067"/>
                    <a:pt x="22479" y="1124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9D94E0F-5514-46BC-A864-CBC689691DE2}"/>
                </a:ext>
              </a:extLst>
            </p:cNvPr>
            <p:cNvSpPr/>
            <p:nvPr/>
          </p:nvSpPr>
          <p:spPr>
            <a:xfrm>
              <a:off x="1313900" y="3568035"/>
              <a:ext cx="22479" cy="22488"/>
            </a:xfrm>
            <a:custGeom>
              <a:avLst/>
              <a:gdLst>
                <a:gd name="connsiteX0" fmla="*/ 22479 w 22479"/>
                <a:gd name="connsiteY0" fmla="*/ 11268 h 22488"/>
                <a:gd name="connsiteX1" fmla="*/ 11230 w 22479"/>
                <a:gd name="connsiteY1" fmla="*/ 22488 h 22488"/>
                <a:gd name="connsiteX2" fmla="*/ 0 w 22479"/>
                <a:gd name="connsiteY2" fmla="*/ 11268 h 22488"/>
                <a:gd name="connsiteX3" fmla="*/ 11230 w 22479"/>
                <a:gd name="connsiteY3" fmla="*/ 0 h 22488"/>
                <a:gd name="connsiteX4" fmla="*/ 22479 w 22479"/>
                <a:gd name="connsiteY4" fmla="*/ 11268 h 2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88">
                  <a:moveTo>
                    <a:pt x="22479" y="11268"/>
                  </a:moveTo>
                  <a:cubicBezTo>
                    <a:pt x="22479" y="17469"/>
                    <a:pt x="17421" y="22488"/>
                    <a:pt x="11230" y="22488"/>
                  </a:cubicBezTo>
                  <a:cubicBezTo>
                    <a:pt x="5029" y="22488"/>
                    <a:pt x="0" y="17478"/>
                    <a:pt x="0" y="11268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6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8231AA1-86C1-450F-B9AE-3007EC9BD650}"/>
                </a:ext>
              </a:extLst>
            </p:cNvPr>
            <p:cNvSpPr/>
            <p:nvPr/>
          </p:nvSpPr>
          <p:spPr>
            <a:xfrm>
              <a:off x="1313900" y="3701385"/>
              <a:ext cx="22479" cy="22488"/>
            </a:xfrm>
            <a:custGeom>
              <a:avLst/>
              <a:gdLst>
                <a:gd name="connsiteX0" fmla="*/ 22479 w 22479"/>
                <a:gd name="connsiteY0" fmla="*/ 11268 h 22488"/>
                <a:gd name="connsiteX1" fmla="*/ 11230 w 22479"/>
                <a:gd name="connsiteY1" fmla="*/ 22488 h 22488"/>
                <a:gd name="connsiteX2" fmla="*/ 0 w 22479"/>
                <a:gd name="connsiteY2" fmla="*/ 11268 h 22488"/>
                <a:gd name="connsiteX3" fmla="*/ 11230 w 22479"/>
                <a:gd name="connsiteY3" fmla="*/ 0 h 22488"/>
                <a:gd name="connsiteX4" fmla="*/ 22479 w 22479"/>
                <a:gd name="connsiteY4" fmla="*/ 11268 h 2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88">
                  <a:moveTo>
                    <a:pt x="22479" y="11268"/>
                  </a:moveTo>
                  <a:cubicBezTo>
                    <a:pt x="22479" y="17469"/>
                    <a:pt x="17421" y="22488"/>
                    <a:pt x="11230" y="22488"/>
                  </a:cubicBezTo>
                  <a:cubicBezTo>
                    <a:pt x="5029" y="22488"/>
                    <a:pt x="0" y="17478"/>
                    <a:pt x="0" y="11268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6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653A5CD1-6F82-4200-B0E7-3D119C29F967}"/>
                </a:ext>
              </a:extLst>
            </p:cNvPr>
            <p:cNvSpPr/>
            <p:nvPr/>
          </p:nvSpPr>
          <p:spPr>
            <a:xfrm>
              <a:off x="470690" y="3052266"/>
              <a:ext cx="659644" cy="27641"/>
            </a:xfrm>
            <a:custGeom>
              <a:avLst/>
              <a:gdLst>
                <a:gd name="connsiteX0" fmla="*/ 0 w 659644"/>
                <a:gd name="connsiteY0" fmla="*/ 0 h 27641"/>
                <a:gd name="connsiteX1" fmla="*/ 659644 w 659644"/>
                <a:gd name="connsiteY1" fmla="*/ 0 h 27641"/>
                <a:gd name="connsiteX2" fmla="*/ 659644 w 659644"/>
                <a:gd name="connsiteY2" fmla="*/ 27642 h 27641"/>
                <a:gd name="connsiteX3" fmla="*/ 0 w 659644"/>
                <a:gd name="connsiteY3" fmla="*/ 27642 h 27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9644" h="27641">
                  <a:moveTo>
                    <a:pt x="0" y="0"/>
                  </a:moveTo>
                  <a:lnTo>
                    <a:pt x="659644" y="0"/>
                  </a:lnTo>
                  <a:lnTo>
                    <a:pt x="659644" y="27642"/>
                  </a:lnTo>
                  <a:lnTo>
                    <a:pt x="0" y="276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4B6C831-B24E-4808-B4BE-31976CBD9167}"/>
                </a:ext>
              </a:extLst>
            </p:cNvPr>
            <p:cNvSpPr/>
            <p:nvPr/>
          </p:nvSpPr>
          <p:spPr>
            <a:xfrm>
              <a:off x="433362" y="3099272"/>
              <a:ext cx="732939" cy="27651"/>
            </a:xfrm>
            <a:custGeom>
              <a:avLst/>
              <a:gdLst>
                <a:gd name="connsiteX0" fmla="*/ 0 w 732939"/>
                <a:gd name="connsiteY0" fmla="*/ 0 h 27651"/>
                <a:gd name="connsiteX1" fmla="*/ 732939 w 732939"/>
                <a:gd name="connsiteY1" fmla="*/ 0 h 27651"/>
                <a:gd name="connsiteX2" fmla="*/ 732939 w 732939"/>
                <a:gd name="connsiteY2" fmla="*/ 27651 h 27651"/>
                <a:gd name="connsiteX3" fmla="*/ 0 w 732939"/>
                <a:gd name="connsiteY3" fmla="*/ 27651 h 27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939" h="27651">
                  <a:moveTo>
                    <a:pt x="0" y="0"/>
                  </a:moveTo>
                  <a:lnTo>
                    <a:pt x="732939" y="0"/>
                  </a:lnTo>
                  <a:lnTo>
                    <a:pt x="732939" y="27651"/>
                  </a:lnTo>
                  <a:lnTo>
                    <a:pt x="0" y="2765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D25290D-8694-4B75-B03E-ACC1E5655C8F}"/>
                </a:ext>
              </a:extLst>
            </p:cNvPr>
            <p:cNvSpPr/>
            <p:nvPr/>
          </p:nvSpPr>
          <p:spPr>
            <a:xfrm>
              <a:off x="398795" y="3146306"/>
              <a:ext cx="803471" cy="27651"/>
            </a:xfrm>
            <a:custGeom>
              <a:avLst/>
              <a:gdLst>
                <a:gd name="connsiteX0" fmla="*/ 0 w 803471"/>
                <a:gd name="connsiteY0" fmla="*/ 0 h 27651"/>
                <a:gd name="connsiteX1" fmla="*/ 803472 w 803471"/>
                <a:gd name="connsiteY1" fmla="*/ 0 h 27651"/>
                <a:gd name="connsiteX2" fmla="*/ 803472 w 803471"/>
                <a:gd name="connsiteY2" fmla="*/ 27651 h 27651"/>
                <a:gd name="connsiteX3" fmla="*/ 0 w 803471"/>
                <a:gd name="connsiteY3" fmla="*/ 27651 h 27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3471" h="27651">
                  <a:moveTo>
                    <a:pt x="0" y="0"/>
                  </a:moveTo>
                  <a:lnTo>
                    <a:pt x="803472" y="0"/>
                  </a:lnTo>
                  <a:lnTo>
                    <a:pt x="803472" y="27651"/>
                  </a:lnTo>
                  <a:lnTo>
                    <a:pt x="0" y="2765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17E1535-0BC9-4D73-A909-F51FAC77C3DE}"/>
                </a:ext>
              </a:extLst>
            </p:cNvPr>
            <p:cNvSpPr/>
            <p:nvPr/>
          </p:nvSpPr>
          <p:spPr>
            <a:xfrm>
              <a:off x="470690" y="2703594"/>
              <a:ext cx="659644" cy="27651"/>
            </a:xfrm>
            <a:custGeom>
              <a:avLst/>
              <a:gdLst>
                <a:gd name="connsiteX0" fmla="*/ 0 w 659644"/>
                <a:gd name="connsiteY0" fmla="*/ 0 h 27651"/>
                <a:gd name="connsiteX1" fmla="*/ 659644 w 659644"/>
                <a:gd name="connsiteY1" fmla="*/ 0 h 27651"/>
                <a:gd name="connsiteX2" fmla="*/ 659644 w 659644"/>
                <a:gd name="connsiteY2" fmla="*/ 27651 h 27651"/>
                <a:gd name="connsiteX3" fmla="*/ 0 w 659644"/>
                <a:gd name="connsiteY3" fmla="*/ 27651 h 27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9644" h="27651">
                  <a:moveTo>
                    <a:pt x="0" y="0"/>
                  </a:moveTo>
                  <a:lnTo>
                    <a:pt x="659644" y="0"/>
                  </a:lnTo>
                  <a:lnTo>
                    <a:pt x="659644" y="27651"/>
                  </a:lnTo>
                  <a:lnTo>
                    <a:pt x="0" y="2765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25C8E47-1CC3-480E-B5D8-9B02CF957614}"/>
                </a:ext>
              </a:extLst>
            </p:cNvPr>
            <p:cNvSpPr/>
            <p:nvPr/>
          </p:nvSpPr>
          <p:spPr>
            <a:xfrm>
              <a:off x="523944" y="2601438"/>
              <a:ext cx="549011" cy="84353"/>
            </a:xfrm>
            <a:custGeom>
              <a:avLst/>
              <a:gdLst>
                <a:gd name="connsiteX0" fmla="*/ 80220 w 549011"/>
                <a:gd name="connsiteY0" fmla="*/ 84353 h 84353"/>
                <a:gd name="connsiteX1" fmla="*/ 276568 w 549011"/>
                <a:gd name="connsiteY1" fmla="*/ 25575 h 84353"/>
                <a:gd name="connsiteX2" fmla="*/ 468811 w 549011"/>
                <a:gd name="connsiteY2" fmla="*/ 84353 h 84353"/>
                <a:gd name="connsiteX3" fmla="*/ 549012 w 549011"/>
                <a:gd name="connsiteY3" fmla="*/ 84353 h 84353"/>
                <a:gd name="connsiteX4" fmla="*/ 276568 w 549011"/>
                <a:gd name="connsiteY4" fmla="*/ 0 h 84353"/>
                <a:gd name="connsiteX5" fmla="*/ 0 w 549011"/>
                <a:gd name="connsiteY5" fmla="*/ 84353 h 84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9011" h="84353">
                  <a:moveTo>
                    <a:pt x="80220" y="84353"/>
                  </a:moveTo>
                  <a:lnTo>
                    <a:pt x="276568" y="25575"/>
                  </a:lnTo>
                  <a:lnTo>
                    <a:pt x="468811" y="84353"/>
                  </a:lnTo>
                  <a:lnTo>
                    <a:pt x="549012" y="84353"/>
                  </a:lnTo>
                  <a:lnTo>
                    <a:pt x="276568" y="0"/>
                  </a:lnTo>
                  <a:lnTo>
                    <a:pt x="0" y="843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EB14D2F-AC17-42E3-95C7-EF70C7211EAF}"/>
                </a:ext>
              </a:extLst>
            </p:cNvPr>
            <p:cNvSpPr/>
            <p:nvPr/>
          </p:nvSpPr>
          <p:spPr>
            <a:xfrm>
              <a:off x="470690" y="2554413"/>
              <a:ext cx="659644" cy="131378"/>
            </a:xfrm>
            <a:custGeom>
              <a:avLst/>
              <a:gdLst>
                <a:gd name="connsiteX0" fmla="*/ 0 w 659644"/>
                <a:gd name="connsiteY0" fmla="*/ 131378 h 131378"/>
                <a:gd name="connsiteX1" fmla="*/ 327765 w 659644"/>
                <a:gd name="connsiteY1" fmla="*/ 31118 h 131378"/>
                <a:gd name="connsiteX2" fmla="*/ 659644 w 659644"/>
                <a:gd name="connsiteY2" fmla="*/ 131378 h 131378"/>
                <a:gd name="connsiteX3" fmla="*/ 659644 w 659644"/>
                <a:gd name="connsiteY3" fmla="*/ 101641 h 131378"/>
                <a:gd name="connsiteX4" fmla="*/ 329822 w 659644"/>
                <a:gd name="connsiteY4" fmla="*/ 0 h 131378"/>
                <a:gd name="connsiteX5" fmla="*/ 0 w 659644"/>
                <a:gd name="connsiteY5" fmla="*/ 101641 h 131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9644" h="131378">
                  <a:moveTo>
                    <a:pt x="0" y="131378"/>
                  </a:moveTo>
                  <a:lnTo>
                    <a:pt x="327765" y="31118"/>
                  </a:lnTo>
                  <a:lnTo>
                    <a:pt x="659644" y="131378"/>
                  </a:lnTo>
                  <a:lnTo>
                    <a:pt x="659644" y="101641"/>
                  </a:lnTo>
                  <a:lnTo>
                    <a:pt x="329822" y="0"/>
                  </a:lnTo>
                  <a:lnTo>
                    <a:pt x="0" y="10164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0389E83-2A6F-4F90-ABDC-A194ADDE2D1F}"/>
                </a:ext>
              </a:extLst>
            </p:cNvPr>
            <p:cNvSpPr/>
            <p:nvPr/>
          </p:nvSpPr>
          <p:spPr>
            <a:xfrm>
              <a:off x="509438" y="2748133"/>
              <a:ext cx="45649" cy="289026"/>
            </a:xfrm>
            <a:custGeom>
              <a:avLst/>
              <a:gdLst>
                <a:gd name="connsiteX0" fmla="*/ 0 w 45649"/>
                <a:gd name="connsiteY0" fmla="*/ 268291 h 289026"/>
                <a:gd name="connsiteX1" fmla="*/ 23498 w 45649"/>
                <a:gd name="connsiteY1" fmla="*/ 289027 h 289026"/>
                <a:gd name="connsiteX2" fmla="*/ 45634 w 45649"/>
                <a:gd name="connsiteY2" fmla="*/ 268291 h 289026"/>
                <a:gd name="connsiteX3" fmla="*/ 45634 w 45649"/>
                <a:gd name="connsiteY3" fmla="*/ 0 h 289026"/>
                <a:gd name="connsiteX4" fmla="*/ 28337 w 45649"/>
                <a:gd name="connsiteY4" fmla="*/ 0 h 289026"/>
                <a:gd name="connsiteX5" fmla="*/ 28337 w 45649"/>
                <a:gd name="connsiteY5" fmla="*/ 268977 h 289026"/>
                <a:gd name="connsiteX6" fmla="*/ 22117 w 45649"/>
                <a:gd name="connsiteY6" fmla="*/ 273825 h 289026"/>
                <a:gd name="connsiteX7" fmla="*/ 17278 w 45649"/>
                <a:gd name="connsiteY7" fmla="*/ 267605 h 289026"/>
                <a:gd name="connsiteX8" fmla="*/ 17278 w 45649"/>
                <a:gd name="connsiteY8" fmla="*/ 0 h 289026"/>
                <a:gd name="connsiteX9" fmla="*/ 0 w 45649"/>
                <a:gd name="connsiteY9" fmla="*/ 0 h 289026"/>
                <a:gd name="connsiteX10" fmla="*/ 0 w 45649"/>
                <a:gd name="connsiteY10" fmla="*/ 268291 h 28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49" h="289026">
                  <a:moveTo>
                    <a:pt x="0" y="268291"/>
                  </a:moveTo>
                  <a:cubicBezTo>
                    <a:pt x="0" y="268291"/>
                    <a:pt x="0" y="289027"/>
                    <a:pt x="23498" y="289027"/>
                  </a:cubicBezTo>
                  <a:cubicBezTo>
                    <a:pt x="47015" y="289027"/>
                    <a:pt x="45634" y="268291"/>
                    <a:pt x="45634" y="268291"/>
                  </a:cubicBezTo>
                  <a:lnTo>
                    <a:pt x="45634" y="0"/>
                  </a:lnTo>
                  <a:lnTo>
                    <a:pt x="28337" y="0"/>
                  </a:lnTo>
                  <a:lnTo>
                    <a:pt x="28337" y="268977"/>
                  </a:lnTo>
                  <a:cubicBezTo>
                    <a:pt x="28337" y="268977"/>
                    <a:pt x="28337" y="273825"/>
                    <a:pt x="22117" y="273825"/>
                  </a:cubicBezTo>
                  <a:cubicBezTo>
                    <a:pt x="15888" y="273825"/>
                    <a:pt x="17278" y="267605"/>
                    <a:pt x="17278" y="267605"/>
                  </a:cubicBezTo>
                  <a:lnTo>
                    <a:pt x="17278" y="0"/>
                  </a:lnTo>
                  <a:lnTo>
                    <a:pt x="0" y="0"/>
                  </a:lnTo>
                  <a:lnTo>
                    <a:pt x="0" y="26829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DAA249B-E23B-4DC9-96C2-5DA0CD4BE4E9}"/>
                </a:ext>
              </a:extLst>
            </p:cNvPr>
            <p:cNvSpPr/>
            <p:nvPr/>
          </p:nvSpPr>
          <p:spPr>
            <a:xfrm>
              <a:off x="617985" y="2748133"/>
              <a:ext cx="45624" cy="289026"/>
            </a:xfrm>
            <a:custGeom>
              <a:avLst/>
              <a:gdLst>
                <a:gd name="connsiteX0" fmla="*/ 0 w 45624"/>
                <a:gd name="connsiteY0" fmla="*/ 289027 h 289026"/>
                <a:gd name="connsiteX1" fmla="*/ 13811 w 45624"/>
                <a:gd name="connsiteY1" fmla="*/ 289027 h 289026"/>
                <a:gd name="connsiteX2" fmla="*/ 13811 w 45624"/>
                <a:gd name="connsiteY2" fmla="*/ 115262 h 289026"/>
                <a:gd name="connsiteX3" fmla="*/ 31109 w 45624"/>
                <a:gd name="connsiteY3" fmla="*/ 289027 h 289026"/>
                <a:gd name="connsiteX4" fmla="*/ 45625 w 45624"/>
                <a:gd name="connsiteY4" fmla="*/ 289027 h 289026"/>
                <a:gd name="connsiteX5" fmla="*/ 45625 w 45624"/>
                <a:gd name="connsiteY5" fmla="*/ 0 h 289026"/>
                <a:gd name="connsiteX6" fmla="*/ 31109 w 45624"/>
                <a:gd name="connsiteY6" fmla="*/ 0 h 289026"/>
                <a:gd name="connsiteX7" fmla="*/ 31109 w 45624"/>
                <a:gd name="connsiteY7" fmla="*/ 154476 h 289026"/>
                <a:gd name="connsiteX8" fmla="*/ 13811 w 45624"/>
                <a:gd name="connsiteY8" fmla="*/ 0 h 289026"/>
                <a:gd name="connsiteX9" fmla="*/ 0 w 45624"/>
                <a:gd name="connsiteY9" fmla="*/ 0 h 28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624" h="289026">
                  <a:moveTo>
                    <a:pt x="0" y="289027"/>
                  </a:moveTo>
                  <a:lnTo>
                    <a:pt x="13811" y="289027"/>
                  </a:lnTo>
                  <a:lnTo>
                    <a:pt x="13811" y="115262"/>
                  </a:lnTo>
                  <a:lnTo>
                    <a:pt x="31109" y="289027"/>
                  </a:lnTo>
                  <a:lnTo>
                    <a:pt x="45625" y="289027"/>
                  </a:lnTo>
                  <a:lnTo>
                    <a:pt x="45625" y="0"/>
                  </a:lnTo>
                  <a:lnTo>
                    <a:pt x="31109" y="0"/>
                  </a:lnTo>
                  <a:lnTo>
                    <a:pt x="31109" y="154476"/>
                  </a:lnTo>
                  <a:lnTo>
                    <a:pt x="1381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6B02465-D666-4E29-B72E-A566B9FCD4E3}"/>
                </a:ext>
              </a:extLst>
            </p:cNvPr>
            <p:cNvSpPr/>
            <p:nvPr/>
          </p:nvSpPr>
          <p:spPr>
            <a:xfrm>
              <a:off x="727922" y="2748133"/>
              <a:ext cx="44253" cy="289026"/>
            </a:xfrm>
            <a:custGeom>
              <a:avLst/>
              <a:gdLst>
                <a:gd name="connsiteX0" fmla="*/ 0 w 44253"/>
                <a:gd name="connsiteY0" fmla="*/ 289027 h 289026"/>
                <a:gd name="connsiteX1" fmla="*/ 44253 w 44253"/>
                <a:gd name="connsiteY1" fmla="*/ 289027 h 289026"/>
                <a:gd name="connsiteX2" fmla="*/ 44253 w 44253"/>
                <a:gd name="connsiteY2" fmla="*/ 273815 h 289026"/>
                <a:gd name="connsiteX3" fmla="*/ 19355 w 44253"/>
                <a:gd name="connsiteY3" fmla="*/ 273815 h 289026"/>
                <a:gd name="connsiteX4" fmla="*/ 19355 w 44253"/>
                <a:gd name="connsiteY4" fmla="*/ 143132 h 289026"/>
                <a:gd name="connsiteX5" fmla="*/ 38024 w 44253"/>
                <a:gd name="connsiteY5" fmla="*/ 143132 h 289026"/>
                <a:gd name="connsiteX6" fmla="*/ 38024 w 44253"/>
                <a:gd name="connsiteY6" fmla="*/ 127235 h 289026"/>
                <a:gd name="connsiteX7" fmla="*/ 19355 w 44253"/>
                <a:gd name="connsiteY7" fmla="*/ 127235 h 289026"/>
                <a:gd name="connsiteX8" fmla="*/ 19355 w 44253"/>
                <a:gd name="connsiteY8" fmla="*/ 14526 h 289026"/>
                <a:gd name="connsiteX9" fmla="*/ 38024 w 44253"/>
                <a:gd name="connsiteY9" fmla="*/ 14526 h 289026"/>
                <a:gd name="connsiteX10" fmla="*/ 38024 w 44253"/>
                <a:gd name="connsiteY10" fmla="*/ 0 h 289026"/>
                <a:gd name="connsiteX11" fmla="*/ 0 w 44253"/>
                <a:gd name="connsiteY11" fmla="*/ 0 h 28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253" h="289026">
                  <a:moveTo>
                    <a:pt x="0" y="289027"/>
                  </a:moveTo>
                  <a:lnTo>
                    <a:pt x="44253" y="289027"/>
                  </a:lnTo>
                  <a:lnTo>
                    <a:pt x="44253" y="273815"/>
                  </a:lnTo>
                  <a:lnTo>
                    <a:pt x="19355" y="273815"/>
                  </a:lnTo>
                  <a:lnTo>
                    <a:pt x="19355" y="143132"/>
                  </a:lnTo>
                  <a:lnTo>
                    <a:pt x="38024" y="143132"/>
                  </a:lnTo>
                  <a:lnTo>
                    <a:pt x="38024" y="127235"/>
                  </a:lnTo>
                  <a:lnTo>
                    <a:pt x="19355" y="127235"/>
                  </a:lnTo>
                  <a:lnTo>
                    <a:pt x="19355" y="14526"/>
                  </a:lnTo>
                  <a:lnTo>
                    <a:pt x="38024" y="14526"/>
                  </a:lnTo>
                  <a:lnTo>
                    <a:pt x="3802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9E2ED91-5784-4F9A-9DD4-A2BFD894EF38}"/>
                </a:ext>
              </a:extLst>
            </p:cNvPr>
            <p:cNvSpPr/>
            <p:nvPr/>
          </p:nvSpPr>
          <p:spPr>
            <a:xfrm>
              <a:off x="937441" y="2748133"/>
              <a:ext cx="44931" cy="289026"/>
            </a:xfrm>
            <a:custGeom>
              <a:avLst/>
              <a:gdLst>
                <a:gd name="connsiteX0" fmla="*/ 44932 w 44931"/>
                <a:gd name="connsiteY0" fmla="*/ 85744 h 289026"/>
                <a:gd name="connsiteX1" fmla="*/ 44932 w 44931"/>
                <a:gd name="connsiteY1" fmla="*/ 20745 h 289026"/>
                <a:gd name="connsiteX2" fmla="*/ 22120 w 44931"/>
                <a:gd name="connsiteY2" fmla="*/ 0 h 289026"/>
                <a:gd name="connsiteX3" fmla="*/ 2 w 44931"/>
                <a:gd name="connsiteY3" fmla="*/ 20745 h 289026"/>
                <a:gd name="connsiteX4" fmla="*/ 2 w 44931"/>
                <a:gd name="connsiteY4" fmla="*/ 268291 h 289026"/>
                <a:gd name="connsiteX5" fmla="*/ 22120 w 44931"/>
                <a:gd name="connsiteY5" fmla="*/ 289027 h 289026"/>
                <a:gd name="connsiteX6" fmla="*/ 44932 w 44931"/>
                <a:gd name="connsiteY6" fmla="*/ 268291 h 289026"/>
                <a:gd name="connsiteX7" fmla="*/ 44932 w 44931"/>
                <a:gd name="connsiteY7" fmla="*/ 195682 h 289026"/>
                <a:gd name="connsiteX8" fmla="*/ 27654 w 44931"/>
                <a:gd name="connsiteY8" fmla="*/ 195682 h 289026"/>
                <a:gd name="connsiteX9" fmla="*/ 27654 w 44931"/>
                <a:gd name="connsiteY9" fmla="*/ 268291 h 289026"/>
                <a:gd name="connsiteX10" fmla="*/ 22120 w 44931"/>
                <a:gd name="connsiteY10" fmla="*/ 273815 h 289026"/>
                <a:gd name="connsiteX11" fmla="*/ 15890 w 44931"/>
                <a:gd name="connsiteY11" fmla="*/ 268291 h 289026"/>
                <a:gd name="connsiteX12" fmla="*/ 15890 w 44931"/>
                <a:gd name="connsiteY12" fmla="*/ 20745 h 289026"/>
                <a:gd name="connsiteX13" fmla="*/ 22120 w 44931"/>
                <a:gd name="connsiteY13" fmla="*/ 14516 h 289026"/>
                <a:gd name="connsiteX14" fmla="*/ 27654 w 44931"/>
                <a:gd name="connsiteY14" fmla="*/ 20745 h 289026"/>
                <a:gd name="connsiteX15" fmla="*/ 27654 w 44931"/>
                <a:gd name="connsiteY15" fmla="*/ 85744 h 289026"/>
                <a:gd name="connsiteX16" fmla="*/ 44932 w 44931"/>
                <a:gd name="connsiteY16" fmla="*/ 85744 h 28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931" h="289026">
                  <a:moveTo>
                    <a:pt x="44932" y="85744"/>
                  </a:moveTo>
                  <a:lnTo>
                    <a:pt x="44932" y="20745"/>
                  </a:lnTo>
                  <a:cubicBezTo>
                    <a:pt x="44932" y="20745"/>
                    <a:pt x="44246" y="0"/>
                    <a:pt x="22120" y="0"/>
                  </a:cubicBezTo>
                  <a:cubicBezTo>
                    <a:pt x="2" y="0"/>
                    <a:pt x="2" y="20745"/>
                    <a:pt x="2" y="20745"/>
                  </a:cubicBezTo>
                  <a:lnTo>
                    <a:pt x="2" y="268291"/>
                  </a:lnTo>
                  <a:cubicBezTo>
                    <a:pt x="2" y="268291"/>
                    <a:pt x="-712" y="289027"/>
                    <a:pt x="22120" y="289027"/>
                  </a:cubicBezTo>
                  <a:cubicBezTo>
                    <a:pt x="44932" y="289027"/>
                    <a:pt x="44932" y="268291"/>
                    <a:pt x="44932" y="268291"/>
                  </a:cubicBezTo>
                  <a:lnTo>
                    <a:pt x="44932" y="195682"/>
                  </a:lnTo>
                  <a:lnTo>
                    <a:pt x="27654" y="195682"/>
                  </a:lnTo>
                  <a:lnTo>
                    <a:pt x="27654" y="268291"/>
                  </a:lnTo>
                  <a:cubicBezTo>
                    <a:pt x="27654" y="268291"/>
                    <a:pt x="27654" y="273815"/>
                    <a:pt x="22120" y="273815"/>
                  </a:cubicBezTo>
                  <a:cubicBezTo>
                    <a:pt x="16938" y="273815"/>
                    <a:pt x="15890" y="268291"/>
                    <a:pt x="15890" y="268291"/>
                  </a:cubicBezTo>
                  <a:lnTo>
                    <a:pt x="15890" y="20745"/>
                  </a:lnTo>
                  <a:cubicBezTo>
                    <a:pt x="15890" y="20745"/>
                    <a:pt x="15890" y="14516"/>
                    <a:pt x="22120" y="14516"/>
                  </a:cubicBezTo>
                  <a:cubicBezTo>
                    <a:pt x="27654" y="14516"/>
                    <a:pt x="27654" y="20745"/>
                    <a:pt x="27654" y="20745"/>
                  </a:cubicBezTo>
                  <a:lnTo>
                    <a:pt x="27654" y="85744"/>
                  </a:lnTo>
                  <a:lnTo>
                    <a:pt x="44932" y="857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AE4DE7D-F0D4-4F96-8F06-7BE20EE8EFBE}"/>
                </a:ext>
              </a:extLst>
            </p:cNvPr>
            <p:cNvSpPr/>
            <p:nvPr/>
          </p:nvSpPr>
          <p:spPr>
            <a:xfrm>
              <a:off x="1045305" y="2748133"/>
              <a:ext cx="47029" cy="289026"/>
            </a:xfrm>
            <a:custGeom>
              <a:avLst/>
              <a:gdLst>
                <a:gd name="connsiteX0" fmla="*/ 30423 w 47029"/>
                <a:gd name="connsiteY0" fmla="*/ 268291 h 289026"/>
                <a:gd name="connsiteX1" fmla="*/ 24194 w 47029"/>
                <a:gd name="connsiteY1" fmla="*/ 273825 h 289026"/>
                <a:gd name="connsiteX2" fmla="*/ 17288 w 47029"/>
                <a:gd name="connsiteY2" fmla="*/ 268291 h 289026"/>
                <a:gd name="connsiteX3" fmla="*/ 17288 w 47029"/>
                <a:gd name="connsiteY3" fmla="*/ 20755 h 289026"/>
                <a:gd name="connsiteX4" fmla="*/ 23489 w 47029"/>
                <a:gd name="connsiteY4" fmla="*/ 14526 h 289026"/>
                <a:gd name="connsiteX5" fmla="*/ 30423 w 47029"/>
                <a:gd name="connsiteY5" fmla="*/ 20755 h 289026"/>
                <a:gd name="connsiteX6" fmla="*/ 30423 w 47029"/>
                <a:gd name="connsiteY6" fmla="*/ 268291 h 289026"/>
                <a:gd name="connsiteX7" fmla="*/ 47015 w 47029"/>
                <a:gd name="connsiteY7" fmla="*/ 20755 h 289026"/>
                <a:gd name="connsiteX8" fmla="*/ 24184 w 47029"/>
                <a:gd name="connsiteY8" fmla="*/ 0 h 289026"/>
                <a:gd name="connsiteX9" fmla="*/ 0 w 47029"/>
                <a:gd name="connsiteY9" fmla="*/ 20755 h 289026"/>
                <a:gd name="connsiteX10" fmla="*/ 0 w 47029"/>
                <a:gd name="connsiteY10" fmla="*/ 268291 h 289026"/>
                <a:gd name="connsiteX11" fmla="*/ 22812 w 47029"/>
                <a:gd name="connsiteY11" fmla="*/ 289027 h 289026"/>
                <a:gd name="connsiteX12" fmla="*/ 47015 w 47029"/>
                <a:gd name="connsiteY12" fmla="*/ 268291 h 289026"/>
                <a:gd name="connsiteX13" fmla="*/ 47015 w 47029"/>
                <a:gd name="connsiteY13" fmla="*/ 20755 h 28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029" h="289026">
                  <a:moveTo>
                    <a:pt x="30423" y="268291"/>
                  </a:moveTo>
                  <a:cubicBezTo>
                    <a:pt x="30423" y="268291"/>
                    <a:pt x="31099" y="273825"/>
                    <a:pt x="24194" y="273825"/>
                  </a:cubicBezTo>
                  <a:cubicBezTo>
                    <a:pt x="17288" y="273825"/>
                    <a:pt x="17288" y="268291"/>
                    <a:pt x="17288" y="268291"/>
                  </a:cubicBezTo>
                  <a:lnTo>
                    <a:pt x="17288" y="20755"/>
                  </a:lnTo>
                  <a:cubicBezTo>
                    <a:pt x="17288" y="20755"/>
                    <a:pt x="17288" y="14526"/>
                    <a:pt x="23489" y="14526"/>
                  </a:cubicBezTo>
                  <a:cubicBezTo>
                    <a:pt x="30423" y="14526"/>
                    <a:pt x="30423" y="20755"/>
                    <a:pt x="30423" y="20755"/>
                  </a:cubicBezTo>
                  <a:lnTo>
                    <a:pt x="30423" y="268291"/>
                  </a:lnTo>
                  <a:close/>
                  <a:moveTo>
                    <a:pt x="47015" y="20755"/>
                  </a:moveTo>
                  <a:cubicBezTo>
                    <a:pt x="47015" y="20755"/>
                    <a:pt x="48387" y="0"/>
                    <a:pt x="24184" y="0"/>
                  </a:cubicBezTo>
                  <a:cubicBezTo>
                    <a:pt x="0" y="0"/>
                    <a:pt x="0" y="20755"/>
                    <a:pt x="0" y="20755"/>
                  </a:cubicBezTo>
                  <a:lnTo>
                    <a:pt x="0" y="268291"/>
                  </a:lnTo>
                  <a:cubicBezTo>
                    <a:pt x="0" y="268291"/>
                    <a:pt x="0" y="289027"/>
                    <a:pt x="22812" y="289027"/>
                  </a:cubicBezTo>
                  <a:cubicBezTo>
                    <a:pt x="47015" y="289027"/>
                    <a:pt x="47015" y="268291"/>
                    <a:pt x="47015" y="268291"/>
                  </a:cubicBezTo>
                  <a:lnTo>
                    <a:pt x="47015" y="207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7444CC-3E79-4517-AF96-A1E0E293B0CB}"/>
                </a:ext>
              </a:extLst>
            </p:cNvPr>
            <p:cNvSpPr/>
            <p:nvPr/>
          </p:nvSpPr>
          <p:spPr>
            <a:xfrm>
              <a:off x="828866" y="2748116"/>
              <a:ext cx="44943" cy="289042"/>
            </a:xfrm>
            <a:custGeom>
              <a:avLst/>
              <a:gdLst>
                <a:gd name="connsiteX0" fmla="*/ 26987 w 44943"/>
                <a:gd name="connsiteY0" fmla="*/ 268307 h 289042"/>
                <a:gd name="connsiteX1" fmla="*/ 22472 w 44943"/>
                <a:gd name="connsiteY1" fmla="*/ 273479 h 289042"/>
                <a:gd name="connsiteX2" fmla="*/ 17976 w 44943"/>
                <a:gd name="connsiteY2" fmla="*/ 268307 h 289042"/>
                <a:gd name="connsiteX3" fmla="*/ 17976 w 44943"/>
                <a:gd name="connsiteY3" fmla="*/ 195707 h 289042"/>
                <a:gd name="connsiteX4" fmla="*/ 2 w 44943"/>
                <a:gd name="connsiteY4" fmla="*/ 195707 h 289042"/>
                <a:gd name="connsiteX5" fmla="*/ 2 w 44943"/>
                <a:gd name="connsiteY5" fmla="*/ 268307 h 289042"/>
                <a:gd name="connsiteX6" fmla="*/ 22119 w 44943"/>
                <a:gd name="connsiteY6" fmla="*/ 289043 h 289042"/>
                <a:gd name="connsiteX7" fmla="*/ 44941 w 44943"/>
                <a:gd name="connsiteY7" fmla="*/ 268307 h 289042"/>
                <a:gd name="connsiteX8" fmla="*/ 44922 w 44943"/>
                <a:gd name="connsiteY8" fmla="*/ 205775 h 289042"/>
                <a:gd name="connsiteX9" fmla="*/ 17966 w 44943"/>
                <a:gd name="connsiteY9" fmla="*/ 85789 h 289042"/>
                <a:gd name="connsiteX10" fmla="*/ 17966 w 44943"/>
                <a:gd name="connsiteY10" fmla="*/ 20771 h 289042"/>
                <a:gd name="connsiteX11" fmla="*/ 22110 w 44943"/>
                <a:gd name="connsiteY11" fmla="*/ 14542 h 289042"/>
                <a:gd name="connsiteX12" fmla="*/ 26967 w 44943"/>
                <a:gd name="connsiteY12" fmla="*/ 20771 h 289042"/>
                <a:gd name="connsiteX13" fmla="*/ 26967 w 44943"/>
                <a:gd name="connsiteY13" fmla="*/ 85760 h 289042"/>
                <a:gd name="connsiteX14" fmla="*/ 44941 w 44943"/>
                <a:gd name="connsiteY14" fmla="*/ 85760 h 289042"/>
                <a:gd name="connsiteX15" fmla="*/ 44941 w 44943"/>
                <a:gd name="connsiteY15" fmla="*/ 20771 h 289042"/>
                <a:gd name="connsiteX16" fmla="*/ 22815 w 44943"/>
                <a:gd name="connsiteY16" fmla="*/ 16 h 289042"/>
                <a:gd name="connsiteX17" fmla="*/ 2 w 44943"/>
                <a:gd name="connsiteY17" fmla="*/ 20771 h 289042"/>
                <a:gd name="connsiteX18" fmla="*/ 2 w 44943"/>
                <a:gd name="connsiteY18" fmla="*/ 76083 h 289042"/>
                <a:gd name="connsiteX19" fmla="*/ 26977 w 44943"/>
                <a:gd name="connsiteY19" fmla="*/ 201575 h 289042"/>
                <a:gd name="connsiteX20" fmla="*/ 26977 w 44943"/>
                <a:gd name="connsiteY20" fmla="*/ 268307 h 289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4943" h="289042">
                  <a:moveTo>
                    <a:pt x="26987" y="268307"/>
                  </a:moveTo>
                  <a:cubicBezTo>
                    <a:pt x="26987" y="268307"/>
                    <a:pt x="26987" y="273841"/>
                    <a:pt x="22472" y="273479"/>
                  </a:cubicBezTo>
                  <a:cubicBezTo>
                    <a:pt x="17976" y="273145"/>
                    <a:pt x="17976" y="268307"/>
                    <a:pt x="17976" y="268307"/>
                  </a:cubicBezTo>
                  <a:lnTo>
                    <a:pt x="17976" y="195707"/>
                  </a:lnTo>
                  <a:lnTo>
                    <a:pt x="2" y="195707"/>
                  </a:lnTo>
                  <a:lnTo>
                    <a:pt x="2" y="268307"/>
                  </a:lnTo>
                  <a:cubicBezTo>
                    <a:pt x="2" y="268307"/>
                    <a:pt x="-684" y="289043"/>
                    <a:pt x="22119" y="289043"/>
                  </a:cubicBezTo>
                  <a:cubicBezTo>
                    <a:pt x="44941" y="289043"/>
                    <a:pt x="44941" y="268307"/>
                    <a:pt x="44941" y="268307"/>
                  </a:cubicBezTo>
                  <a:cubicBezTo>
                    <a:pt x="44941" y="268307"/>
                    <a:pt x="44941" y="219901"/>
                    <a:pt x="44922" y="205775"/>
                  </a:cubicBezTo>
                  <a:cubicBezTo>
                    <a:pt x="44865" y="171847"/>
                    <a:pt x="17966" y="107191"/>
                    <a:pt x="17966" y="85789"/>
                  </a:cubicBezTo>
                  <a:lnTo>
                    <a:pt x="17966" y="20771"/>
                  </a:lnTo>
                  <a:cubicBezTo>
                    <a:pt x="17966" y="20771"/>
                    <a:pt x="17271" y="14542"/>
                    <a:pt x="22110" y="14542"/>
                  </a:cubicBezTo>
                  <a:cubicBezTo>
                    <a:pt x="26967" y="14542"/>
                    <a:pt x="26967" y="20771"/>
                    <a:pt x="26967" y="20771"/>
                  </a:cubicBezTo>
                  <a:lnTo>
                    <a:pt x="26967" y="85760"/>
                  </a:lnTo>
                  <a:lnTo>
                    <a:pt x="44941" y="85760"/>
                  </a:lnTo>
                  <a:lnTo>
                    <a:pt x="44941" y="20771"/>
                  </a:lnTo>
                  <a:cubicBezTo>
                    <a:pt x="44941" y="20771"/>
                    <a:pt x="45627" y="-670"/>
                    <a:pt x="22815" y="16"/>
                  </a:cubicBezTo>
                  <a:cubicBezTo>
                    <a:pt x="2" y="711"/>
                    <a:pt x="2" y="20771"/>
                    <a:pt x="2" y="20771"/>
                  </a:cubicBezTo>
                  <a:lnTo>
                    <a:pt x="2" y="76083"/>
                  </a:lnTo>
                  <a:cubicBezTo>
                    <a:pt x="2" y="112383"/>
                    <a:pt x="26977" y="173571"/>
                    <a:pt x="26977" y="201575"/>
                  </a:cubicBezTo>
                  <a:lnTo>
                    <a:pt x="26977" y="26830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319D7A4-D8D7-4BEB-9FDC-4579E27A44F7}"/>
                </a:ext>
              </a:extLst>
            </p:cNvPr>
            <p:cNvSpPr/>
            <p:nvPr/>
          </p:nvSpPr>
          <p:spPr>
            <a:xfrm>
              <a:off x="531117" y="3295925"/>
              <a:ext cx="674931" cy="76285"/>
            </a:xfrm>
            <a:custGeom>
              <a:avLst/>
              <a:gdLst>
                <a:gd name="connsiteX0" fmla="*/ 49063 w 674931"/>
                <a:gd name="connsiteY0" fmla="*/ 43301 h 76285"/>
                <a:gd name="connsiteX1" fmla="*/ 44406 w 674931"/>
                <a:gd name="connsiteY1" fmla="*/ 62379 h 76285"/>
                <a:gd name="connsiteX2" fmla="*/ 28804 w 674931"/>
                <a:gd name="connsiteY2" fmla="*/ 67342 h 76285"/>
                <a:gd name="connsiteX3" fmla="*/ 17983 w 674931"/>
                <a:gd name="connsiteY3" fmla="*/ 64827 h 76285"/>
                <a:gd name="connsiteX4" fmla="*/ 11744 w 674931"/>
                <a:gd name="connsiteY4" fmla="*/ 57693 h 76285"/>
                <a:gd name="connsiteX5" fmla="*/ 9925 w 674931"/>
                <a:gd name="connsiteY5" fmla="*/ 43291 h 76285"/>
                <a:gd name="connsiteX6" fmla="*/ 9925 w 674931"/>
                <a:gd name="connsiteY6" fmla="*/ 10 h 76285"/>
                <a:gd name="connsiteX7" fmla="*/ 0 w 674931"/>
                <a:gd name="connsiteY7" fmla="*/ 10 h 76285"/>
                <a:gd name="connsiteX8" fmla="*/ 0 w 674931"/>
                <a:gd name="connsiteY8" fmla="*/ 43339 h 76285"/>
                <a:gd name="connsiteX9" fmla="*/ 2867 w 674931"/>
                <a:gd name="connsiteY9" fmla="*/ 62141 h 76285"/>
                <a:gd name="connsiteX10" fmla="*/ 12440 w 674931"/>
                <a:gd name="connsiteY10" fmla="*/ 72657 h 76285"/>
                <a:gd name="connsiteX11" fmla="*/ 29680 w 674931"/>
                <a:gd name="connsiteY11" fmla="*/ 76286 h 76285"/>
                <a:gd name="connsiteX12" fmla="*/ 47206 w 674931"/>
                <a:gd name="connsiteY12" fmla="*/ 72114 h 76285"/>
                <a:gd name="connsiteX13" fmla="*/ 56445 w 674931"/>
                <a:gd name="connsiteY13" fmla="*/ 61293 h 76285"/>
                <a:gd name="connsiteX14" fmla="*/ 59007 w 674931"/>
                <a:gd name="connsiteY14" fmla="*/ 43329 h 76285"/>
                <a:gd name="connsiteX15" fmla="*/ 59007 w 674931"/>
                <a:gd name="connsiteY15" fmla="*/ 0 h 76285"/>
                <a:gd name="connsiteX16" fmla="*/ 49082 w 674931"/>
                <a:gd name="connsiteY16" fmla="*/ 0 h 76285"/>
                <a:gd name="connsiteX17" fmla="*/ 49082 w 674931"/>
                <a:gd name="connsiteY17" fmla="*/ 43301 h 76285"/>
                <a:gd name="connsiteX18" fmla="*/ 49063 w 674931"/>
                <a:gd name="connsiteY18" fmla="*/ 43301 h 76285"/>
                <a:gd name="connsiteX19" fmla="*/ 83544 w 674931"/>
                <a:gd name="connsiteY19" fmla="*/ 75019 h 76285"/>
                <a:gd name="connsiteX20" fmla="*/ 83544 w 674931"/>
                <a:gd name="connsiteY20" fmla="*/ 45349 h 76285"/>
                <a:gd name="connsiteX21" fmla="*/ 87811 w 674931"/>
                <a:gd name="connsiteY21" fmla="*/ 31175 h 76285"/>
                <a:gd name="connsiteX22" fmla="*/ 97965 w 674931"/>
                <a:gd name="connsiteY22" fmla="*/ 27442 h 76285"/>
                <a:gd name="connsiteX23" fmla="*/ 104384 w 674931"/>
                <a:gd name="connsiteY23" fmla="*/ 29099 h 76285"/>
                <a:gd name="connsiteX24" fmla="*/ 108194 w 674931"/>
                <a:gd name="connsiteY24" fmla="*/ 33557 h 76285"/>
                <a:gd name="connsiteX25" fmla="*/ 109261 w 674931"/>
                <a:gd name="connsiteY25" fmla="*/ 41977 h 76285"/>
                <a:gd name="connsiteX26" fmla="*/ 109261 w 674931"/>
                <a:gd name="connsiteY26" fmla="*/ 75028 h 76285"/>
                <a:gd name="connsiteX27" fmla="*/ 118472 w 674931"/>
                <a:gd name="connsiteY27" fmla="*/ 75028 h 76285"/>
                <a:gd name="connsiteX28" fmla="*/ 118472 w 674931"/>
                <a:gd name="connsiteY28" fmla="*/ 41615 h 76285"/>
                <a:gd name="connsiteX29" fmla="*/ 117958 w 674931"/>
                <a:gd name="connsiteY29" fmla="*/ 32671 h 76285"/>
                <a:gd name="connsiteX30" fmla="*/ 115091 w 674931"/>
                <a:gd name="connsiteY30" fmla="*/ 25860 h 76285"/>
                <a:gd name="connsiteX31" fmla="*/ 108928 w 674931"/>
                <a:gd name="connsiteY31" fmla="*/ 21231 h 76285"/>
                <a:gd name="connsiteX32" fmla="*/ 99898 w 674931"/>
                <a:gd name="connsiteY32" fmla="*/ 19469 h 76285"/>
                <a:gd name="connsiteX33" fmla="*/ 82610 w 674931"/>
                <a:gd name="connsiteY33" fmla="*/ 28413 h 76285"/>
                <a:gd name="connsiteX34" fmla="*/ 82610 w 674931"/>
                <a:gd name="connsiteY34" fmla="*/ 20688 h 76285"/>
                <a:gd name="connsiteX35" fmla="*/ 74324 w 674931"/>
                <a:gd name="connsiteY35" fmla="*/ 20688 h 76285"/>
                <a:gd name="connsiteX36" fmla="*/ 74324 w 674931"/>
                <a:gd name="connsiteY36" fmla="*/ 75019 h 76285"/>
                <a:gd name="connsiteX37" fmla="*/ 83544 w 674931"/>
                <a:gd name="connsiteY37" fmla="*/ 75019 h 76285"/>
                <a:gd name="connsiteX38" fmla="*/ 83544 w 674931"/>
                <a:gd name="connsiteY38" fmla="*/ 75019 h 76285"/>
                <a:gd name="connsiteX39" fmla="*/ 141865 w 674931"/>
                <a:gd name="connsiteY39" fmla="*/ 10601 h 76285"/>
                <a:gd name="connsiteX40" fmla="*/ 141865 w 674931"/>
                <a:gd name="connsiteY40" fmla="*/ 19 h 76285"/>
                <a:gd name="connsiteX41" fmla="*/ 132655 w 674931"/>
                <a:gd name="connsiteY41" fmla="*/ 19 h 76285"/>
                <a:gd name="connsiteX42" fmla="*/ 132655 w 674931"/>
                <a:gd name="connsiteY42" fmla="*/ 10601 h 76285"/>
                <a:gd name="connsiteX43" fmla="*/ 141865 w 674931"/>
                <a:gd name="connsiteY43" fmla="*/ 10601 h 76285"/>
                <a:gd name="connsiteX44" fmla="*/ 141865 w 674931"/>
                <a:gd name="connsiteY44" fmla="*/ 10601 h 76285"/>
                <a:gd name="connsiteX45" fmla="*/ 141865 w 674931"/>
                <a:gd name="connsiteY45" fmla="*/ 75019 h 76285"/>
                <a:gd name="connsiteX46" fmla="*/ 141865 w 674931"/>
                <a:gd name="connsiteY46" fmla="*/ 20688 h 76285"/>
                <a:gd name="connsiteX47" fmla="*/ 132655 w 674931"/>
                <a:gd name="connsiteY47" fmla="*/ 20688 h 76285"/>
                <a:gd name="connsiteX48" fmla="*/ 132655 w 674931"/>
                <a:gd name="connsiteY48" fmla="*/ 75019 h 76285"/>
                <a:gd name="connsiteX49" fmla="*/ 141865 w 674931"/>
                <a:gd name="connsiteY49" fmla="*/ 75019 h 76285"/>
                <a:gd name="connsiteX50" fmla="*/ 141865 w 674931"/>
                <a:gd name="connsiteY50" fmla="*/ 75019 h 76285"/>
                <a:gd name="connsiteX51" fmla="*/ 171945 w 674931"/>
                <a:gd name="connsiteY51" fmla="*/ 67142 h 76285"/>
                <a:gd name="connsiteX52" fmla="*/ 168802 w 674931"/>
                <a:gd name="connsiteY52" fmla="*/ 66475 h 76285"/>
                <a:gd name="connsiteX53" fmla="*/ 167211 w 674931"/>
                <a:gd name="connsiteY53" fmla="*/ 64684 h 76285"/>
                <a:gd name="connsiteX54" fmla="*/ 166726 w 674931"/>
                <a:gd name="connsiteY54" fmla="*/ 59617 h 76285"/>
                <a:gd name="connsiteX55" fmla="*/ 166726 w 674931"/>
                <a:gd name="connsiteY55" fmla="*/ 27851 h 76285"/>
                <a:gd name="connsiteX56" fmla="*/ 175984 w 674931"/>
                <a:gd name="connsiteY56" fmla="*/ 27851 h 76285"/>
                <a:gd name="connsiteX57" fmla="*/ 175984 w 674931"/>
                <a:gd name="connsiteY57" fmla="*/ 20688 h 76285"/>
                <a:gd name="connsiteX58" fmla="*/ 166726 w 674931"/>
                <a:gd name="connsiteY58" fmla="*/ 20688 h 76285"/>
                <a:gd name="connsiteX59" fmla="*/ 166726 w 674931"/>
                <a:gd name="connsiteY59" fmla="*/ 1705 h 76285"/>
                <a:gd name="connsiteX60" fmla="*/ 157563 w 674931"/>
                <a:gd name="connsiteY60" fmla="*/ 7230 h 76285"/>
                <a:gd name="connsiteX61" fmla="*/ 157563 w 674931"/>
                <a:gd name="connsiteY61" fmla="*/ 20688 h 76285"/>
                <a:gd name="connsiteX62" fmla="*/ 150809 w 674931"/>
                <a:gd name="connsiteY62" fmla="*/ 20688 h 76285"/>
                <a:gd name="connsiteX63" fmla="*/ 150809 w 674931"/>
                <a:gd name="connsiteY63" fmla="*/ 27851 h 76285"/>
                <a:gd name="connsiteX64" fmla="*/ 157563 w 674931"/>
                <a:gd name="connsiteY64" fmla="*/ 27851 h 76285"/>
                <a:gd name="connsiteX65" fmla="*/ 157563 w 674931"/>
                <a:gd name="connsiteY65" fmla="*/ 59103 h 76285"/>
                <a:gd name="connsiteX66" fmla="*/ 158687 w 674931"/>
                <a:gd name="connsiteY66" fmla="*/ 69980 h 76285"/>
                <a:gd name="connsiteX67" fmla="*/ 162573 w 674931"/>
                <a:gd name="connsiteY67" fmla="*/ 74143 h 76285"/>
                <a:gd name="connsiteX68" fmla="*/ 170345 w 674931"/>
                <a:gd name="connsiteY68" fmla="*/ 75733 h 76285"/>
                <a:gd name="connsiteX69" fmla="*/ 177298 w 674931"/>
                <a:gd name="connsiteY69" fmla="*/ 74914 h 76285"/>
                <a:gd name="connsiteX70" fmla="*/ 175965 w 674931"/>
                <a:gd name="connsiteY70" fmla="*/ 66780 h 76285"/>
                <a:gd name="connsiteX71" fmla="*/ 171945 w 674931"/>
                <a:gd name="connsiteY71" fmla="*/ 67142 h 76285"/>
                <a:gd name="connsiteX72" fmla="*/ 171945 w 674931"/>
                <a:gd name="connsiteY72" fmla="*/ 67142 h 76285"/>
                <a:gd name="connsiteX73" fmla="*/ 171945 w 674931"/>
                <a:gd name="connsiteY73" fmla="*/ 67142 h 76285"/>
                <a:gd name="connsiteX74" fmla="*/ 216503 w 674931"/>
                <a:gd name="connsiteY74" fmla="*/ 66018 h 76285"/>
                <a:gd name="connsiteX75" fmla="*/ 207864 w 674931"/>
                <a:gd name="connsiteY75" fmla="*/ 68675 h 76285"/>
                <a:gd name="connsiteX76" fmla="*/ 196510 w 674931"/>
                <a:gd name="connsiteY76" fmla="*/ 63913 h 76285"/>
                <a:gd name="connsiteX77" fmla="*/ 191443 w 674931"/>
                <a:gd name="connsiteY77" fmla="*/ 50206 h 76285"/>
                <a:gd name="connsiteX78" fmla="*/ 231962 w 674931"/>
                <a:gd name="connsiteY78" fmla="*/ 50206 h 76285"/>
                <a:gd name="connsiteX79" fmla="*/ 232019 w 674931"/>
                <a:gd name="connsiteY79" fmla="*/ 47749 h 76285"/>
                <a:gd name="connsiteX80" fmla="*/ 225104 w 674931"/>
                <a:gd name="connsiteY80" fmla="*/ 26880 h 76285"/>
                <a:gd name="connsiteX81" fmla="*/ 207302 w 674931"/>
                <a:gd name="connsiteY81" fmla="*/ 19469 h 76285"/>
                <a:gd name="connsiteX82" fmla="*/ 188986 w 674931"/>
                <a:gd name="connsiteY82" fmla="*/ 27042 h 76285"/>
                <a:gd name="connsiteX83" fmla="*/ 181927 w 674931"/>
                <a:gd name="connsiteY83" fmla="*/ 48320 h 76285"/>
                <a:gd name="connsiteX84" fmla="*/ 188909 w 674931"/>
                <a:gd name="connsiteY84" fmla="*/ 68904 h 76285"/>
                <a:gd name="connsiteX85" fmla="*/ 207807 w 674931"/>
                <a:gd name="connsiteY85" fmla="*/ 76248 h 76285"/>
                <a:gd name="connsiteX86" fmla="*/ 223361 w 674931"/>
                <a:gd name="connsiteY86" fmla="*/ 71647 h 76285"/>
                <a:gd name="connsiteX87" fmla="*/ 231705 w 674931"/>
                <a:gd name="connsiteY87" fmla="*/ 58703 h 76285"/>
                <a:gd name="connsiteX88" fmla="*/ 222190 w 674931"/>
                <a:gd name="connsiteY88" fmla="*/ 57531 h 76285"/>
                <a:gd name="connsiteX89" fmla="*/ 216503 w 674931"/>
                <a:gd name="connsiteY89" fmla="*/ 66018 h 76285"/>
                <a:gd name="connsiteX90" fmla="*/ 216503 w 674931"/>
                <a:gd name="connsiteY90" fmla="*/ 66018 h 76285"/>
                <a:gd name="connsiteX91" fmla="*/ 196729 w 674931"/>
                <a:gd name="connsiteY91" fmla="*/ 31271 h 76285"/>
                <a:gd name="connsiteX92" fmla="*/ 207397 w 674931"/>
                <a:gd name="connsiteY92" fmla="*/ 27032 h 76285"/>
                <a:gd name="connsiteX93" fmla="*/ 218808 w 674931"/>
                <a:gd name="connsiteY93" fmla="*/ 32356 h 76285"/>
                <a:gd name="connsiteX94" fmla="*/ 222285 w 674931"/>
                <a:gd name="connsiteY94" fmla="*/ 42634 h 76285"/>
                <a:gd name="connsiteX95" fmla="*/ 191938 w 674931"/>
                <a:gd name="connsiteY95" fmla="*/ 42634 h 76285"/>
                <a:gd name="connsiteX96" fmla="*/ 196729 w 674931"/>
                <a:gd name="connsiteY96" fmla="*/ 31271 h 76285"/>
                <a:gd name="connsiteX97" fmla="*/ 196729 w 674931"/>
                <a:gd name="connsiteY97" fmla="*/ 31271 h 76285"/>
                <a:gd name="connsiteX98" fmla="*/ 287055 w 674931"/>
                <a:gd name="connsiteY98" fmla="*/ 75019 h 76285"/>
                <a:gd name="connsiteX99" fmla="*/ 287055 w 674931"/>
                <a:gd name="connsiteY99" fmla="*/ 19 h 76285"/>
                <a:gd name="connsiteX100" fmla="*/ 277892 w 674931"/>
                <a:gd name="connsiteY100" fmla="*/ 19 h 76285"/>
                <a:gd name="connsiteX101" fmla="*/ 277892 w 674931"/>
                <a:gd name="connsiteY101" fmla="*/ 26927 h 76285"/>
                <a:gd name="connsiteX102" fmla="*/ 271653 w 674931"/>
                <a:gd name="connsiteY102" fmla="*/ 21527 h 76285"/>
                <a:gd name="connsiteX103" fmla="*/ 262909 w 674931"/>
                <a:gd name="connsiteY103" fmla="*/ 19460 h 76285"/>
                <a:gd name="connsiteX104" fmla="*/ 250784 w 674931"/>
                <a:gd name="connsiteY104" fmla="*/ 22984 h 76285"/>
                <a:gd name="connsiteX105" fmla="*/ 242649 w 674931"/>
                <a:gd name="connsiteY105" fmla="*/ 33138 h 76285"/>
                <a:gd name="connsiteX106" fmla="*/ 239935 w 674931"/>
                <a:gd name="connsiteY106" fmla="*/ 47901 h 76285"/>
                <a:gd name="connsiteX107" fmla="*/ 242926 w 674931"/>
                <a:gd name="connsiteY107" fmla="*/ 62655 h 76285"/>
                <a:gd name="connsiteX108" fmla="*/ 251365 w 674931"/>
                <a:gd name="connsiteY108" fmla="*/ 72666 h 76285"/>
                <a:gd name="connsiteX109" fmla="*/ 263319 w 674931"/>
                <a:gd name="connsiteY109" fmla="*/ 76248 h 76285"/>
                <a:gd name="connsiteX110" fmla="*/ 278511 w 674931"/>
                <a:gd name="connsiteY110" fmla="*/ 68161 h 76285"/>
                <a:gd name="connsiteX111" fmla="*/ 278511 w 674931"/>
                <a:gd name="connsiteY111" fmla="*/ 75019 h 76285"/>
                <a:gd name="connsiteX112" fmla="*/ 287055 w 674931"/>
                <a:gd name="connsiteY112" fmla="*/ 75019 h 76285"/>
                <a:gd name="connsiteX113" fmla="*/ 287055 w 674931"/>
                <a:gd name="connsiteY113" fmla="*/ 75019 h 76285"/>
                <a:gd name="connsiteX114" fmla="*/ 253517 w 674931"/>
                <a:gd name="connsiteY114" fmla="*/ 32090 h 76285"/>
                <a:gd name="connsiteX115" fmla="*/ 263766 w 674931"/>
                <a:gd name="connsiteY115" fmla="*/ 27080 h 76285"/>
                <a:gd name="connsiteX116" fmla="*/ 274358 w 674931"/>
                <a:gd name="connsiteY116" fmla="*/ 32299 h 76285"/>
                <a:gd name="connsiteX117" fmla="*/ 278654 w 674931"/>
                <a:gd name="connsiteY117" fmla="*/ 48673 h 76285"/>
                <a:gd name="connsiteX118" fmla="*/ 274434 w 674931"/>
                <a:gd name="connsiteY118" fmla="*/ 63741 h 76285"/>
                <a:gd name="connsiteX119" fmla="*/ 264176 w 674931"/>
                <a:gd name="connsiteY119" fmla="*/ 68685 h 76285"/>
                <a:gd name="connsiteX120" fmla="*/ 253794 w 674931"/>
                <a:gd name="connsiteY120" fmla="*/ 63513 h 76285"/>
                <a:gd name="connsiteX121" fmla="*/ 249393 w 674931"/>
                <a:gd name="connsiteY121" fmla="*/ 47911 h 76285"/>
                <a:gd name="connsiteX122" fmla="*/ 253517 w 674931"/>
                <a:gd name="connsiteY122" fmla="*/ 32090 h 76285"/>
                <a:gd name="connsiteX123" fmla="*/ 253517 w 674931"/>
                <a:gd name="connsiteY123" fmla="*/ 32090 h 76285"/>
                <a:gd name="connsiteX124" fmla="*/ 341224 w 674931"/>
                <a:gd name="connsiteY124" fmla="*/ 75019 h 76285"/>
                <a:gd name="connsiteX125" fmla="*/ 341224 w 674931"/>
                <a:gd name="connsiteY125" fmla="*/ 16078 h 76285"/>
                <a:gd name="connsiteX126" fmla="*/ 380619 w 674931"/>
                <a:gd name="connsiteY126" fmla="*/ 75019 h 76285"/>
                <a:gd name="connsiteX127" fmla="*/ 390801 w 674931"/>
                <a:gd name="connsiteY127" fmla="*/ 75019 h 76285"/>
                <a:gd name="connsiteX128" fmla="*/ 390801 w 674931"/>
                <a:gd name="connsiteY128" fmla="*/ 19 h 76285"/>
                <a:gd name="connsiteX129" fmla="*/ 381286 w 674931"/>
                <a:gd name="connsiteY129" fmla="*/ 19 h 76285"/>
                <a:gd name="connsiteX130" fmla="*/ 381286 w 674931"/>
                <a:gd name="connsiteY130" fmla="*/ 58903 h 76285"/>
                <a:gd name="connsiteX131" fmla="*/ 341890 w 674931"/>
                <a:gd name="connsiteY131" fmla="*/ 19 h 76285"/>
                <a:gd name="connsiteX132" fmla="*/ 331708 w 674931"/>
                <a:gd name="connsiteY132" fmla="*/ 19 h 76285"/>
                <a:gd name="connsiteX133" fmla="*/ 331708 w 674931"/>
                <a:gd name="connsiteY133" fmla="*/ 75019 h 76285"/>
                <a:gd name="connsiteX134" fmla="*/ 341224 w 674931"/>
                <a:gd name="connsiteY134" fmla="*/ 75019 h 76285"/>
                <a:gd name="connsiteX135" fmla="*/ 341224 w 674931"/>
                <a:gd name="connsiteY135" fmla="*/ 75019 h 76285"/>
                <a:gd name="connsiteX136" fmla="*/ 443598 w 674931"/>
                <a:gd name="connsiteY136" fmla="*/ 75019 h 76285"/>
                <a:gd name="connsiteX137" fmla="*/ 453219 w 674931"/>
                <a:gd name="connsiteY137" fmla="*/ 75019 h 76285"/>
                <a:gd name="connsiteX138" fmla="*/ 450885 w 674931"/>
                <a:gd name="connsiteY138" fmla="*/ 68485 h 76285"/>
                <a:gd name="connsiteX139" fmla="*/ 450294 w 674931"/>
                <a:gd name="connsiteY139" fmla="*/ 52245 h 76285"/>
                <a:gd name="connsiteX140" fmla="*/ 450294 w 674931"/>
                <a:gd name="connsiteY140" fmla="*/ 39967 h 76285"/>
                <a:gd name="connsiteX141" fmla="*/ 449837 w 674931"/>
                <a:gd name="connsiteY141" fmla="*/ 31471 h 76285"/>
                <a:gd name="connsiteX142" fmla="*/ 446970 w 674931"/>
                <a:gd name="connsiteY142" fmla="*/ 25203 h 76285"/>
                <a:gd name="connsiteX143" fmla="*/ 440569 w 674931"/>
                <a:gd name="connsiteY143" fmla="*/ 21088 h 76285"/>
                <a:gd name="connsiteX144" fmla="*/ 429263 w 674931"/>
                <a:gd name="connsiteY144" fmla="*/ 19450 h 76285"/>
                <a:gd name="connsiteX145" fmla="*/ 416928 w 674931"/>
                <a:gd name="connsiteY145" fmla="*/ 21365 h 76285"/>
                <a:gd name="connsiteX146" fmla="*/ 408794 w 674931"/>
                <a:gd name="connsiteY146" fmla="*/ 26832 h 76285"/>
                <a:gd name="connsiteX147" fmla="*/ 404746 w 674931"/>
                <a:gd name="connsiteY147" fmla="*/ 36166 h 76285"/>
                <a:gd name="connsiteX148" fmla="*/ 413747 w 674931"/>
                <a:gd name="connsiteY148" fmla="*/ 37395 h 76285"/>
                <a:gd name="connsiteX149" fmla="*/ 418319 w 674931"/>
                <a:gd name="connsiteY149" fmla="*/ 29337 h 76285"/>
                <a:gd name="connsiteX150" fmla="*/ 427920 w 674931"/>
                <a:gd name="connsiteY150" fmla="*/ 27061 h 76285"/>
                <a:gd name="connsiteX151" fmla="*/ 438407 w 674931"/>
                <a:gd name="connsiteY151" fmla="*/ 30185 h 76285"/>
                <a:gd name="connsiteX152" fmla="*/ 441017 w 674931"/>
                <a:gd name="connsiteY152" fmla="*/ 38110 h 76285"/>
                <a:gd name="connsiteX153" fmla="*/ 440960 w 674931"/>
                <a:gd name="connsiteY153" fmla="*/ 40519 h 76285"/>
                <a:gd name="connsiteX154" fmla="*/ 424539 w 674931"/>
                <a:gd name="connsiteY154" fmla="*/ 43691 h 76285"/>
                <a:gd name="connsiteX155" fmla="*/ 416357 w 674931"/>
                <a:gd name="connsiteY155" fmla="*/ 45072 h 76285"/>
                <a:gd name="connsiteX156" fmla="*/ 409727 w 674931"/>
                <a:gd name="connsiteY156" fmla="*/ 48092 h 76285"/>
                <a:gd name="connsiteX157" fmla="*/ 404974 w 674931"/>
                <a:gd name="connsiteY157" fmla="*/ 53388 h 76285"/>
                <a:gd name="connsiteX158" fmla="*/ 403165 w 674931"/>
                <a:gd name="connsiteY158" fmla="*/ 60684 h 76285"/>
                <a:gd name="connsiteX159" fmla="*/ 407975 w 674931"/>
                <a:gd name="connsiteY159" fmla="*/ 71857 h 76285"/>
                <a:gd name="connsiteX160" fmla="*/ 421729 w 674931"/>
                <a:gd name="connsiteY160" fmla="*/ 76238 h 76285"/>
                <a:gd name="connsiteX161" fmla="*/ 431883 w 674931"/>
                <a:gd name="connsiteY161" fmla="*/ 74447 h 76285"/>
                <a:gd name="connsiteX162" fmla="*/ 441731 w 674931"/>
                <a:gd name="connsiteY162" fmla="*/ 68304 h 76285"/>
                <a:gd name="connsiteX163" fmla="*/ 443598 w 674931"/>
                <a:gd name="connsiteY163" fmla="*/ 75019 h 76285"/>
                <a:gd name="connsiteX164" fmla="*/ 443598 w 674931"/>
                <a:gd name="connsiteY164" fmla="*/ 75019 h 76285"/>
                <a:gd name="connsiteX165" fmla="*/ 443598 w 674931"/>
                <a:gd name="connsiteY165" fmla="*/ 75019 h 76285"/>
                <a:gd name="connsiteX166" fmla="*/ 440988 w 674931"/>
                <a:gd name="connsiteY166" fmla="*/ 51121 h 76285"/>
                <a:gd name="connsiteX167" fmla="*/ 439512 w 674931"/>
                <a:gd name="connsiteY167" fmla="*/ 60331 h 76285"/>
                <a:gd name="connsiteX168" fmla="*/ 433416 w 674931"/>
                <a:gd name="connsiteY168" fmla="*/ 66704 h 76285"/>
                <a:gd name="connsiteX169" fmla="*/ 423958 w 674931"/>
                <a:gd name="connsiteY169" fmla="*/ 69028 h 76285"/>
                <a:gd name="connsiteX170" fmla="*/ 415804 w 674931"/>
                <a:gd name="connsiteY170" fmla="*/ 66570 h 76285"/>
                <a:gd name="connsiteX171" fmla="*/ 413014 w 674931"/>
                <a:gd name="connsiteY171" fmla="*/ 60427 h 76285"/>
                <a:gd name="connsiteX172" fmla="*/ 414290 w 674931"/>
                <a:gd name="connsiteY172" fmla="*/ 56055 h 76285"/>
                <a:gd name="connsiteX173" fmla="*/ 417928 w 674931"/>
                <a:gd name="connsiteY173" fmla="*/ 53064 h 76285"/>
                <a:gd name="connsiteX174" fmla="*/ 425958 w 674931"/>
                <a:gd name="connsiteY174" fmla="*/ 51226 h 76285"/>
                <a:gd name="connsiteX175" fmla="*/ 440998 w 674931"/>
                <a:gd name="connsiteY175" fmla="*/ 47749 h 76285"/>
                <a:gd name="connsiteX176" fmla="*/ 440998 w 674931"/>
                <a:gd name="connsiteY176" fmla="*/ 51121 h 76285"/>
                <a:gd name="connsiteX177" fmla="*/ 440988 w 674931"/>
                <a:gd name="connsiteY177" fmla="*/ 51121 h 76285"/>
                <a:gd name="connsiteX178" fmla="*/ 480641 w 674931"/>
                <a:gd name="connsiteY178" fmla="*/ 67142 h 76285"/>
                <a:gd name="connsiteX179" fmla="*/ 477488 w 674931"/>
                <a:gd name="connsiteY179" fmla="*/ 66475 h 76285"/>
                <a:gd name="connsiteX180" fmla="*/ 475907 w 674931"/>
                <a:gd name="connsiteY180" fmla="*/ 64684 h 76285"/>
                <a:gd name="connsiteX181" fmla="*/ 475421 w 674931"/>
                <a:gd name="connsiteY181" fmla="*/ 59617 h 76285"/>
                <a:gd name="connsiteX182" fmla="*/ 475421 w 674931"/>
                <a:gd name="connsiteY182" fmla="*/ 27851 h 76285"/>
                <a:gd name="connsiteX183" fmla="*/ 484680 w 674931"/>
                <a:gd name="connsiteY183" fmla="*/ 27851 h 76285"/>
                <a:gd name="connsiteX184" fmla="*/ 484680 w 674931"/>
                <a:gd name="connsiteY184" fmla="*/ 20688 h 76285"/>
                <a:gd name="connsiteX185" fmla="*/ 475421 w 674931"/>
                <a:gd name="connsiteY185" fmla="*/ 20688 h 76285"/>
                <a:gd name="connsiteX186" fmla="*/ 475421 w 674931"/>
                <a:gd name="connsiteY186" fmla="*/ 1705 h 76285"/>
                <a:gd name="connsiteX187" fmla="*/ 466258 w 674931"/>
                <a:gd name="connsiteY187" fmla="*/ 7230 h 76285"/>
                <a:gd name="connsiteX188" fmla="*/ 466258 w 674931"/>
                <a:gd name="connsiteY188" fmla="*/ 20688 h 76285"/>
                <a:gd name="connsiteX189" fmla="*/ 459505 w 674931"/>
                <a:gd name="connsiteY189" fmla="*/ 20688 h 76285"/>
                <a:gd name="connsiteX190" fmla="*/ 459505 w 674931"/>
                <a:gd name="connsiteY190" fmla="*/ 27851 h 76285"/>
                <a:gd name="connsiteX191" fmla="*/ 466258 w 674931"/>
                <a:gd name="connsiteY191" fmla="*/ 27851 h 76285"/>
                <a:gd name="connsiteX192" fmla="*/ 466258 w 674931"/>
                <a:gd name="connsiteY192" fmla="*/ 59103 h 76285"/>
                <a:gd name="connsiteX193" fmla="*/ 467382 w 674931"/>
                <a:gd name="connsiteY193" fmla="*/ 69980 h 76285"/>
                <a:gd name="connsiteX194" fmla="*/ 471268 w 674931"/>
                <a:gd name="connsiteY194" fmla="*/ 74143 h 76285"/>
                <a:gd name="connsiteX195" fmla="*/ 479041 w 674931"/>
                <a:gd name="connsiteY195" fmla="*/ 75733 h 76285"/>
                <a:gd name="connsiteX196" fmla="*/ 485994 w 674931"/>
                <a:gd name="connsiteY196" fmla="*/ 74914 h 76285"/>
                <a:gd name="connsiteX197" fmla="*/ 484661 w 674931"/>
                <a:gd name="connsiteY197" fmla="*/ 66780 h 76285"/>
                <a:gd name="connsiteX198" fmla="*/ 480641 w 674931"/>
                <a:gd name="connsiteY198" fmla="*/ 67142 h 76285"/>
                <a:gd name="connsiteX199" fmla="*/ 480641 w 674931"/>
                <a:gd name="connsiteY199" fmla="*/ 67142 h 76285"/>
                <a:gd name="connsiteX200" fmla="*/ 480641 w 674931"/>
                <a:gd name="connsiteY200" fmla="*/ 67142 h 76285"/>
                <a:gd name="connsiteX201" fmla="*/ 502949 w 674931"/>
                <a:gd name="connsiteY201" fmla="*/ 10601 h 76285"/>
                <a:gd name="connsiteX202" fmla="*/ 502949 w 674931"/>
                <a:gd name="connsiteY202" fmla="*/ 19 h 76285"/>
                <a:gd name="connsiteX203" fmla="*/ 493738 w 674931"/>
                <a:gd name="connsiteY203" fmla="*/ 19 h 76285"/>
                <a:gd name="connsiteX204" fmla="*/ 493738 w 674931"/>
                <a:gd name="connsiteY204" fmla="*/ 10601 h 76285"/>
                <a:gd name="connsiteX205" fmla="*/ 502949 w 674931"/>
                <a:gd name="connsiteY205" fmla="*/ 10601 h 76285"/>
                <a:gd name="connsiteX206" fmla="*/ 502949 w 674931"/>
                <a:gd name="connsiteY206" fmla="*/ 10601 h 76285"/>
                <a:gd name="connsiteX207" fmla="*/ 502949 w 674931"/>
                <a:gd name="connsiteY207" fmla="*/ 75019 h 76285"/>
                <a:gd name="connsiteX208" fmla="*/ 502949 w 674931"/>
                <a:gd name="connsiteY208" fmla="*/ 20688 h 76285"/>
                <a:gd name="connsiteX209" fmla="*/ 493738 w 674931"/>
                <a:gd name="connsiteY209" fmla="*/ 20688 h 76285"/>
                <a:gd name="connsiteX210" fmla="*/ 493738 w 674931"/>
                <a:gd name="connsiteY210" fmla="*/ 75019 h 76285"/>
                <a:gd name="connsiteX211" fmla="*/ 502949 w 674931"/>
                <a:gd name="connsiteY211" fmla="*/ 75019 h 76285"/>
                <a:gd name="connsiteX212" fmla="*/ 502949 w 674931"/>
                <a:gd name="connsiteY212" fmla="*/ 75019 h 76285"/>
                <a:gd name="connsiteX213" fmla="*/ 520579 w 674931"/>
                <a:gd name="connsiteY213" fmla="*/ 68923 h 76285"/>
                <a:gd name="connsiteX214" fmla="*/ 539020 w 674931"/>
                <a:gd name="connsiteY214" fmla="*/ 76248 h 76285"/>
                <a:gd name="connsiteX215" fmla="*/ 552145 w 674931"/>
                <a:gd name="connsiteY215" fmla="*/ 72914 h 76285"/>
                <a:gd name="connsiteX216" fmla="*/ 561308 w 674931"/>
                <a:gd name="connsiteY216" fmla="*/ 63579 h 76285"/>
                <a:gd name="connsiteX217" fmla="*/ 564452 w 674931"/>
                <a:gd name="connsiteY217" fmla="*/ 47092 h 76285"/>
                <a:gd name="connsiteX218" fmla="*/ 557336 w 674931"/>
                <a:gd name="connsiteY218" fmla="*/ 26803 h 76285"/>
                <a:gd name="connsiteX219" fmla="*/ 539020 w 674931"/>
                <a:gd name="connsiteY219" fmla="*/ 19460 h 76285"/>
                <a:gd name="connsiteX220" fmla="*/ 521932 w 674931"/>
                <a:gd name="connsiteY220" fmla="*/ 25498 h 76285"/>
                <a:gd name="connsiteX221" fmla="*/ 513540 w 674931"/>
                <a:gd name="connsiteY221" fmla="*/ 47854 h 76285"/>
                <a:gd name="connsiteX222" fmla="*/ 520579 w 674931"/>
                <a:gd name="connsiteY222" fmla="*/ 68923 h 76285"/>
                <a:gd name="connsiteX223" fmla="*/ 520579 w 674931"/>
                <a:gd name="connsiteY223" fmla="*/ 68923 h 76285"/>
                <a:gd name="connsiteX224" fmla="*/ 527552 w 674931"/>
                <a:gd name="connsiteY224" fmla="*/ 32252 h 76285"/>
                <a:gd name="connsiteX225" fmla="*/ 539010 w 674931"/>
                <a:gd name="connsiteY225" fmla="*/ 27080 h 76285"/>
                <a:gd name="connsiteX226" fmla="*/ 550393 w 674931"/>
                <a:gd name="connsiteY226" fmla="*/ 32271 h 76285"/>
                <a:gd name="connsiteX227" fmla="*/ 554965 w 674931"/>
                <a:gd name="connsiteY227" fmla="*/ 47549 h 76285"/>
                <a:gd name="connsiteX228" fmla="*/ 550412 w 674931"/>
                <a:gd name="connsiteY228" fmla="*/ 63465 h 76285"/>
                <a:gd name="connsiteX229" fmla="*/ 539001 w 674931"/>
                <a:gd name="connsiteY229" fmla="*/ 68685 h 76285"/>
                <a:gd name="connsiteX230" fmla="*/ 527542 w 674931"/>
                <a:gd name="connsiteY230" fmla="*/ 63484 h 76285"/>
                <a:gd name="connsiteX231" fmla="*/ 522989 w 674931"/>
                <a:gd name="connsiteY231" fmla="*/ 47854 h 76285"/>
                <a:gd name="connsiteX232" fmla="*/ 527552 w 674931"/>
                <a:gd name="connsiteY232" fmla="*/ 32252 h 76285"/>
                <a:gd name="connsiteX233" fmla="*/ 527552 w 674931"/>
                <a:gd name="connsiteY233" fmla="*/ 32252 h 76285"/>
                <a:gd name="connsiteX234" fmla="*/ 584444 w 674931"/>
                <a:gd name="connsiteY234" fmla="*/ 75019 h 76285"/>
                <a:gd name="connsiteX235" fmla="*/ 584444 w 674931"/>
                <a:gd name="connsiteY235" fmla="*/ 45349 h 76285"/>
                <a:gd name="connsiteX236" fmla="*/ 588721 w 674931"/>
                <a:gd name="connsiteY236" fmla="*/ 31175 h 76285"/>
                <a:gd name="connsiteX237" fmla="*/ 598865 w 674931"/>
                <a:gd name="connsiteY237" fmla="*/ 27442 h 76285"/>
                <a:gd name="connsiteX238" fmla="*/ 605295 w 674931"/>
                <a:gd name="connsiteY238" fmla="*/ 29099 h 76285"/>
                <a:gd name="connsiteX239" fmla="*/ 609095 w 674931"/>
                <a:gd name="connsiteY239" fmla="*/ 33557 h 76285"/>
                <a:gd name="connsiteX240" fmla="*/ 610172 w 674931"/>
                <a:gd name="connsiteY240" fmla="*/ 41977 h 76285"/>
                <a:gd name="connsiteX241" fmla="*/ 610172 w 674931"/>
                <a:gd name="connsiteY241" fmla="*/ 75028 h 76285"/>
                <a:gd name="connsiteX242" fmla="*/ 619382 w 674931"/>
                <a:gd name="connsiteY242" fmla="*/ 75028 h 76285"/>
                <a:gd name="connsiteX243" fmla="*/ 619382 w 674931"/>
                <a:gd name="connsiteY243" fmla="*/ 41615 h 76285"/>
                <a:gd name="connsiteX244" fmla="*/ 618868 w 674931"/>
                <a:gd name="connsiteY244" fmla="*/ 32671 h 76285"/>
                <a:gd name="connsiteX245" fmla="*/ 616001 w 674931"/>
                <a:gd name="connsiteY245" fmla="*/ 25860 h 76285"/>
                <a:gd name="connsiteX246" fmla="*/ 609838 w 674931"/>
                <a:gd name="connsiteY246" fmla="*/ 21231 h 76285"/>
                <a:gd name="connsiteX247" fmla="*/ 600808 w 674931"/>
                <a:gd name="connsiteY247" fmla="*/ 19469 h 76285"/>
                <a:gd name="connsiteX248" fmla="*/ 583521 w 674931"/>
                <a:gd name="connsiteY248" fmla="*/ 28413 h 76285"/>
                <a:gd name="connsiteX249" fmla="*/ 583521 w 674931"/>
                <a:gd name="connsiteY249" fmla="*/ 20688 h 76285"/>
                <a:gd name="connsiteX250" fmla="*/ 575234 w 674931"/>
                <a:gd name="connsiteY250" fmla="*/ 20688 h 76285"/>
                <a:gd name="connsiteX251" fmla="*/ 575234 w 674931"/>
                <a:gd name="connsiteY251" fmla="*/ 75019 h 76285"/>
                <a:gd name="connsiteX252" fmla="*/ 584444 w 674931"/>
                <a:gd name="connsiteY252" fmla="*/ 75019 h 76285"/>
                <a:gd name="connsiteX253" fmla="*/ 584444 w 674931"/>
                <a:gd name="connsiteY253" fmla="*/ 75019 h 76285"/>
                <a:gd name="connsiteX254" fmla="*/ 636899 w 674931"/>
                <a:gd name="connsiteY254" fmla="*/ 71847 h 76285"/>
                <a:gd name="connsiteX255" fmla="*/ 653043 w 674931"/>
                <a:gd name="connsiteY255" fmla="*/ 76248 h 76285"/>
                <a:gd name="connsiteX256" fmla="*/ 664502 w 674931"/>
                <a:gd name="connsiteY256" fmla="*/ 74019 h 76285"/>
                <a:gd name="connsiteX257" fmla="*/ 672246 w 674931"/>
                <a:gd name="connsiteY257" fmla="*/ 67732 h 76285"/>
                <a:gd name="connsiteX258" fmla="*/ 674932 w 674931"/>
                <a:gd name="connsiteY258" fmla="*/ 59065 h 76285"/>
                <a:gd name="connsiteX259" fmla="*/ 672732 w 674931"/>
                <a:gd name="connsiteY259" fmla="*/ 51187 h 76285"/>
                <a:gd name="connsiteX260" fmla="*/ 666674 w 674931"/>
                <a:gd name="connsiteY260" fmla="*/ 46349 h 76285"/>
                <a:gd name="connsiteX261" fmla="*/ 653034 w 674931"/>
                <a:gd name="connsiteY261" fmla="*/ 42082 h 76285"/>
                <a:gd name="connsiteX262" fmla="*/ 644900 w 674931"/>
                <a:gd name="connsiteY262" fmla="*/ 39729 h 76285"/>
                <a:gd name="connsiteX263" fmla="*/ 641375 w 674931"/>
                <a:gd name="connsiteY263" fmla="*/ 37271 h 76285"/>
                <a:gd name="connsiteX264" fmla="*/ 640251 w 674931"/>
                <a:gd name="connsiteY264" fmla="*/ 34042 h 76285"/>
                <a:gd name="connsiteX265" fmla="*/ 642957 w 674931"/>
                <a:gd name="connsiteY265" fmla="*/ 29128 h 76285"/>
                <a:gd name="connsiteX266" fmla="*/ 652015 w 674931"/>
                <a:gd name="connsiteY266" fmla="*/ 27032 h 76285"/>
                <a:gd name="connsiteX267" fmla="*/ 660330 w 674931"/>
                <a:gd name="connsiteY267" fmla="*/ 29385 h 76285"/>
                <a:gd name="connsiteX268" fmla="*/ 663883 w 674931"/>
                <a:gd name="connsiteY268" fmla="*/ 35938 h 76285"/>
                <a:gd name="connsiteX269" fmla="*/ 672884 w 674931"/>
                <a:gd name="connsiteY269" fmla="*/ 34709 h 76285"/>
                <a:gd name="connsiteX270" fmla="*/ 669712 w 674931"/>
                <a:gd name="connsiteY270" fmla="*/ 26289 h 76285"/>
                <a:gd name="connsiteX271" fmla="*/ 662578 w 674931"/>
                <a:gd name="connsiteY271" fmla="*/ 21307 h 76285"/>
                <a:gd name="connsiteX272" fmla="*/ 651339 w 674931"/>
                <a:gd name="connsiteY272" fmla="*/ 19469 h 76285"/>
                <a:gd name="connsiteX273" fmla="*/ 643385 w 674931"/>
                <a:gd name="connsiteY273" fmla="*/ 20565 h 76285"/>
                <a:gd name="connsiteX274" fmla="*/ 637527 w 674931"/>
                <a:gd name="connsiteY274" fmla="*/ 23251 h 76285"/>
                <a:gd name="connsiteX275" fmla="*/ 632993 w 674931"/>
                <a:gd name="connsiteY275" fmla="*/ 28385 h 76285"/>
                <a:gd name="connsiteX276" fmla="*/ 631336 w 674931"/>
                <a:gd name="connsiteY276" fmla="*/ 35119 h 76285"/>
                <a:gd name="connsiteX277" fmla="*/ 633355 w 674931"/>
                <a:gd name="connsiteY277" fmla="*/ 42405 h 76285"/>
                <a:gd name="connsiteX278" fmla="*/ 639289 w 674931"/>
                <a:gd name="connsiteY278" fmla="*/ 47577 h 76285"/>
                <a:gd name="connsiteX279" fmla="*/ 653339 w 674931"/>
                <a:gd name="connsiteY279" fmla="*/ 52007 h 76285"/>
                <a:gd name="connsiteX280" fmla="*/ 662750 w 674931"/>
                <a:gd name="connsiteY280" fmla="*/ 55121 h 76285"/>
                <a:gd name="connsiteX281" fmla="*/ 665455 w 674931"/>
                <a:gd name="connsiteY281" fmla="*/ 60036 h 76285"/>
                <a:gd name="connsiteX282" fmla="*/ 662388 w 674931"/>
                <a:gd name="connsiteY282" fmla="*/ 66104 h 76285"/>
                <a:gd name="connsiteX283" fmla="*/ 652977 w 674931"/>
                <a:gd name="connsiteY283" fmla="*/ 68685 h 76285"/>
                <a:gd name="connsiteX284" fmla="*/ 643185 w 674931"/>
                <a:gd name="connsiteY284" fmla="*/ 65761 h 76285"/>
                <a:gd name="connsiteX285" fmla="*/ 638918 w 674931"/>
                <a:gd name="connsiteY285" fmla="*/ 57369 h 76285"/>
                <a:gd name="connsiteX286" fmla="*/ 629812 w 674931"/>
                <a:gd name="connsiteY286" fmla="*/ 58798 h 76285"/>
                <a:gd name="connsiteX287" fmla="*/ 636899 w 674931"/>
                <a:gd name="connsiteY287" fmla="*/ 71847 h 76285"/>
                <a:gd name="connsiteX288" fmla="*/ 636899 w 674931"/>
                <a:gd name="connsiteY288" fmla="*/ 71847 h 76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</a:cxnLst>
              <a:rect l="l" t="t" r="r" b="b"/>
              <a:pathLst>
                <a:path w="674931" h="76285">
                  <a:moveTo>
                    <a:pt x="49063" y="43301"/>
                  </a:moveTo>
                  <a:cubicBezTo>
                    <a:pt x="49063" y="52711"/>
                    <a:pt x="47511" y="59065"/>
                    <a:pt x="44406" y="62379"/>
                  </a:cubicBezTo>
                  <a:cubicBezTo>
                    <a:pt x="41300" y="65694"/>
                    <a:pt x="36100" y="67342"/>
                    <a:pt x="28804" y="67342"/>
                  </a:cubicBezTo>
                  <a:cubicBezTo>
                    <a:pt x="24536" y="67342"/>
                    <a:pt x="20926" y="66504"/>
                    <a:pt x="17983" y="64827"/>
                  </a:cubicBezTo>
                  <a:cubicBezTo>
                    <a:pt x="15030" y="63151"/>
                    <a:pt x="12954" y="60779"/>
                    <a:pt x="11744" y="57693"/>
                  </a:cubicBezTo>
                  <a:cubicBezTo>
                    <a:pt x="10535" y="54607"/>
                    <a:pt x="9925" y="49806"/>
                    <a:pt x="9925" y="43291"/>
                  </a:cubicBezTo>
                  <a:lnTo>
                    <a:pt x="9925" y="10"/>
                  </a:lnTo>
                  <a:lnTo>
                    <a:pt x="0" y="10"/>
                  </a:lnTo>
                  <a:lnTo>
                    <a:pt x="0" y="43339"/>
                  </a:lnTo>
                  <a:cubicBezTo>
                    <a:pt x="0" y="51283"/>
                    <a:pt x="962" y="57550"/>
                    <a:pt x="2867" y="62141"/>
                  </a:cubicBezTo>
                  <a:cubicBezTo>
                    <a:pt x="4782" y="66732"/>
                    <a:pt x="7972" y="70237"/>
                    <a:pt x="12440" y="72657"/>
                  </a:cubicBezTo>
                  <a:cubicBezTo>
                    <a:pt x="16907" y="75076"/>
                    <a:pt x="22650" y="76286"/>
                    <a:pt x="29680" y="76286"/>
                  </a:cubicBezTo>
                  <a:cubicBezTo>
                    <a:pt x="36909" y="76286"/>
                    <a:pt x="42758" y="74895"/>
                    <a:pt x="47206" y="72114"/>
                  </a:cubicBezTo>
                  <a:cubicBezTo>
                    <a:pt x="51654" y="69333"/>
                    <a:pt x="54740" y="65723"/>
                    <a:pt x="56445" y="61293"/>
                  </a:cubicBezTo>
                  <a:cubicBezTo>
                    <a:pt x="58150" y="56855"/>
                    <a:pt x="59007" y="50864"/>
                    <a:pt x="59007" y="43329"/>
                  </a:cubicBezTo>
                  <a:lnTo>
                    <a:pt x="59007" y="0"/>
                  </a:lnTo>
                  <a:lnTo>
                    <a:pt x="49082" y="0"/>
                  </a:lnTo>
                  <a:lnTo>
                    <a:pt x="49082" y="43301"/>
                  </a:lnTo>
                  <a:lnTo>
                    <a:pt x="49063" y="43301"/>
                  </a:lnTo>
                  <a:close/>
                  <a:moveTo>
                    <a:pt x="83544" y="75019"/>
                  </a:moveTo>
                  <a:lnTo>
                    <a:pt x="83544" y="45349"/>
                  </a:lnTo>
                  <a:cubicBezTo>
                    <a:pt x="83544" y="38395"/>
                    <a:pt x="84963" y="33661"/>
                    <a:pt x="87811" y="31175"/>
                  </a:cubicBezTo>
                  <a:cubicBezTo>
                    <a:pt x="90659" y="28680"/>
                    <a:pt x="94040" y="27442"/>
                    <a:pt x="97965" y="27442"/>
                  </a:cubicBezTo>
                  <a:cubicBezTo>
                    <a:pt x="100422" y="27442"/>
                    <a:pt x="102556" y="27994"/>
                    <a:pt x="104384" y="29099"/>
                  </a:cubicBezTo>
                  <a:cubicBezTo>
                    <a:pt x="106204" y="30213"/>
                    <a:pt x="107480" y="31690"/>
                    <a:pt x="108194" y="33557"/>
                  </a:cubicBezTo>
                  <a:cubicBezTo>
                    <a:pt x="108909" y="35414"/>
                    <a:pt x="109261" y="38214"/>
                    <a:pt x="109261" y="41977"/>
                  </a:cubicBezTo>
                  <a:lnTo>
                    <a:pt x="109261" y="75028"/>
                  </a:lnTo>
                  <a:lnTo>
                    <a:pt x="118472" y="75028"/>
                  </a:lnTo>
                  <a:lnTo>
                    <a:pt x="118472" y="41615"/>
                  </a:lnTo>
                  <a:cubicBezTo>
                    <a:pt x="118472" y="37357"/>
                    <a:pt x="118301" y="34366"/>
                    <a:pt x="117958" y="32671"/>
                  </a:cubicBezTo>
                  <a:cubicBezTo>
                    <a:pt x="117415" y="30042"/>
                    <a:pt x="116462" y="27765"/>
                    <a:pt x="115091" y="25860"/>
                  </a:cubicBezTo>
                  <a:cubicBezTo>
                    <a:pt x="113728" y="23955"/>
                    <a:pt x="111671" y="22412"/>
                    <a:pt x="108928" y="21231"/>
                  </a:cubicBezTo>
                  <a:cubicBezTo>
                    <a:pt x="106185" y="20060"/>
                    <a:pt x="103175" y="19469"/>
                    <a:pt x="99898" y="19469"/>
                  </a:cubicBezTo>
                  <a:cubicBezTo>
                    <a:pt x="92364" y="19469"/>
                    <a:pt x="86601" y="22450"/>
                    <a:pt x="82610" y="28413"/>
                  </a:cubicBezTo>
                  <a:lnTo>
                    <a:pt x="82610" y="20688"/>
                  </a:lnTo>
                  <a:lnTo>
                    <a:pt x="74324" y="20688"/>
                  </a:lnTo>
                  <a:lnTo>
                    <a:pt x="74324" y="75019"/>
                  </a:lnTo>
                  <a:lnTo>
                    <a:pt x="83544" y="75019"/>
                  </a:lnTo>
                  <a:lnTo>
                    <a:pt x="83544" y="75019"/>
                  </a:lnTo>
                  <a:close/>
                  <a:moveTo>
                    <a:pt x="141865" y="10601"/>
                  </a:moveTo>
                  <a:lnTo>
                    <a:pt x="141865" y="19"/>
                  </a:lnTo>
                  <a:lnTo>
                    <a:pt x="132655" y="19"/>
                  </a:lnTo>
                  <a:lnTo>
                    <a:pt x="132655" y="10601"/>
                  </a:lnTo>
                  <a:lnTo>
                    <a:pt x="141865" y="10601"/>
                  </a:lnTo>
                  <a:lnTo>
                    <a:pt x="141865" y="10601"/>
                  </a:lnTo>
                  <a:close/>
                  <a:moveTo>
                    <a:pt x="141865" y="75019"/>
                  </a:moveTo>
                  <a:lnTo>
                    <a:pt x="141865" y="20688"/>
                  </a:lnTo>
                  <a:lnTo>
                    <a:pt x="132655" y="20688"/>
                  </a:lnTo>
                  <a:lnTo>
                    <a:pt x="132655" y="75019"/>
                  </a:lnTo>
                  <a:lnTo>
                    <a:pt x="141865" y="75019"/>
                  </a:lnTo>
                  <a:lnTo>
                    <a:pt x="141865" y="75019"/>
                  </a:lnTo>
                  <a:close/>
                  <a:moveTo>
                    <a:pt x="171945" y="67142"/>
                  </a:moveTo>
                  <a:cubicBezTo>
                    <a:pt x="170574" y="67142"/>
                    <a:pt x="169526" y="66923"/>
                    <a:pt x="168802" y="66475"/>
                  </a:cubicBezTo>
                  <a:cubicBezTo>
                    <a:pt x="168069" y="66027"/>
                    <a:pt x="167535" y="65437"/>
                    <a:pt x="167211" y="64684"/>
                  </a:cubicBezTo>
                  <a:cubicBezTo>
                    <a:pt x="166888" y="63932"/>
                    <a:pt x="166726" y="62236"/>
                    <a:pt x="166726" y="59617"/>
                  </a:cubicBezTo>
                  <a:lnTo>
                    <a:pt x="166726" y="27851"/>
                  </a:lnTo>
                  <a:lnTo>
                    <a:pt x="175984" y="27851"/>
                  </a:lnTo>
                  <a:lnTo>
                    <a:pt x="175984" y="20688"/>
                  </a:lnTo>
                  <a:lnTo>
                    <a:pt x="166726" y="20688"/>
                  </a:lnTo>
                  <a:lnTo>
                    <a:pt x="166726" y="1705"/>
                  </a:lnTo>
                  <a:lnTo>
                    <a:pt x="157563" y="7230"/>
                  </a:lnTo>
                  <a:lnTo>
                    <a:pt x="157563" y="20688"/>
                  </a:lnTo>
                  <a:lnTo>
                    <a:pt x="150809" y="20688"/>
                  </a:lnTo>
                  <a:lnTo>
                    <a:pt x="150809" y="27851"/>
                  </a:lnTo>
                  <a:lnTo>
                    <a:pt x="157563" y="27851"/>
                  </a:lnTo>
                  <a:lnTo>
                    <a:pt x="157563" y="59103"/>
                  </a:lnTo>
                  <a:cubicBezTo>
                    <a:pt x="157563" y="64627"/>
                    <a:pt x="157944" y="68256"/>
                    <a:pt x="158687" y="69980"/>
                  </a:cubicBezTo>
                  <a:cubicBezTo>
                    <a:pt x="159439" y="71704"/>
                    <a:pt x="160734" y="73085"/>
                    <a:pt x="162573" y="74143"/>
                  </a:cubicBezTo>
                  <a:cubicBezTo>
                    <a:pt x="164411" y="75200"/>
                    <a:pt x="167011" y="75733"/>
                    <a:pt x="170345" y="75733"/>
                  </a:cubicBezTo>
                  <a:cubicBezTo>
                    <a:pt x="172393" y="75733"/>
                    <a:pt x="174717" y="75457"/>
                    <a:pt x="177298" y="74914"/>
                  </a:cubicBezTo>
                  <a:lnTo>
                    <a:pt x="175965" y="66780"/>
                  </a:lnTo>
                  <a:cubicBezTo>
                    <a:pt x="174317" y="67018"/>
                    <a:pt x="172964" y="67142"/>
                    <a:pt x="171945" y="67142"/>
                  </a:cubicBezTo>
                  <a:lnTo>
                    <a:pt x="171945" y="67142"/>
                  </a:lnTo>
                  <a:lnTo>
                    <a:pt x="171945" y="67142"/>
                  </a:lnTo>
                  <a:close/>
                  <a:moveTo>
                    <a:pt x="216503" y="66018"/>
                  </a:moveTo>
                  <a:cubicBezTo>
                    <a:pt x="214122" y="67789"/>
                    <a:pt x="211236" y="68675"/>
                    <a:pt x="207864" y="68675"/>
                  </a:cubicBezTo>
                  <a:cubicBezTo>
                    <a:pt x="203321" y="68675"/>
                    <a:pt x="199539" y="67085"/>
                    <a:pt x="196510" y="63913"/>
                  </a:cubicBezTo>
                  <a:cubicBezTo>
                    <a:pt x="193472" y="60741"/>
                    <a:pt x="191786" y="56169"/>
                    <a:pt x="191443" y="50206"/>
                  </a:cubicBezTo>
                  <a:lnTo>
                    <a:pt x="231962" y="50206"/>
                  </a:lnTo>
                  <a:cubicBezTo>
                    <a:pt x="232000" y="49120"/>
                    <a:pt x="232019" y="48301"/>
                    <a:pt x="232019" y="47749"/>
                  </a:cubicBezTo>
                  <a:cubicBezTo>
                    <a:pt x="232019" y="38786"/>
                    <a:pt x="229714" y="31823"/>
                    <a:pt x="225104" y="26880"/>
                  </a:cubicBezTo>
                  <a:cubicBezTo>
                    <a:pt x="220504" y="21927"/>
                    <a:pt x="214570" y="19469"/>
                    <a:pt x="207302" y="19469"/>
                  </a:cubicBezTo>
                  <a:cubicBezTo>
                    <a:pt x="199806" y="19469"/>
                    <a:pt x="193691" y="21993"/>
                    <a:pt x="188986" y="27042"/>
                  </a:cubicBezTo>
                  <a:cubicBezTo>
                    <a:pt x="184280" y="32080"/>
                    <a:pt x="181927" y="39176"/>
                    <a:pt x="181927" y="48320"/>
                  </a:cubicBezTo>
                  <a:cubicBezTo>
                    <a:pt x="181927" y="57150"/>
                    <a:pt x="184252" y="64008"/>
                    <a:pt x="188909" y="68904"/>
                  </a:cubicBezTo>
                  <a:cubicBezTo>
                    <a:pt x="193567" y="73809"/>
                    <a:pt x="199863" y="76248"/>
                    <a:pt x="207807" y="76248"/>
                  </a:cubicBezTo>
                  <a:cubicBezTo>
                    <a:pt x="214122" y="76248"/>
                    <a:pt x="219304" y="74714"/>
                    <a:pt x="223361" y="71647"/>
                  </a:cubicBezTo>
                  <a:cubicBezTo>
                    <a:pt x="227428" y="68580"/>
                    <a:pt x="230200" y="64265"/>
                    <a:pt x="231705" y="58703"/>
                  </a:cubicBezTo>
                  <a:lnTo>
                    <a:pt x="222190" y="57531"/>
                  </a:lnTo>
                  <a:cubicBezTo>
                    <a:pt x="220780" y="61408"/>
                    <a:pt x="218894" y="64237"/>
                    <a:pt x="216503" y="66018"/>
                  </a:cubicBezTo>
                  <a:lnTo>
                    <a:pt x="216503" y="66018"/>
                  </a:lnTo>
                  <a:close/>
                  <a:moveTo>
                    <a:pt x="196729" y="31271"/>
                  </a:moveTo>
                  <a:cubicBezTo>
                    <a:pt x="199615" y="28442"/>
                    <a:pt x="203178" y="27032"/>
                    <a:pt x="207397" y="27032"/>
                  </a:cubicBezTo>
                  <a:cubicBezTo>
                    <a:pt x="212074" y="27032"/>
                    <a:pt x="215875" y="28804"/>
                    <a:pt x="218808" y="32356"/>
                  </a:cubicBezTo>
                  <a:cubicBezTo>
                    <a:pt x="220713" y="34633"/>
                    <a:pt x="221875" y="38071"/>
                    <a:pt x="222285" y="42634"/>
                  </a:cubicBezTo>
                  <a:lnTo>
                    <a:pt x="191938" y="42634"/>
                  </a:lnTo>
                  <a:cubicBezTo>
                    <a:pt x="192253" y="37881"/>
                    <a:pt x="193853" y="34100"/>
                    <a:pt x="196729" y="31271"/>
                  </a:cubicBezTo>
                  <a:lnTo>
                    <a:pt x="196729" y="31271"/>
                  </a:lnTo>
                  <a:close/>
                  <a:moveTo>
                    <a:pt x="287055" y="75019"/>
                  </a:moveTo>
                  <a:lnTo>
                    <a:pt x="287055" y="19"/>
                  </a:lnTo>
                  <a:lnTo>
                    <a:pt x="277892" y="19"/>
                  </a:lnTo>
                  <a:lnTo>
                    <a:pt x="277892" y="26927"/>
                  </a:lnTo>
                  <a:cubicBezTo>
                    <a:pt x="276292" y="24708"/>
                    <a:pt x="274206" y="22908"/>
                    <a:pt x="271653" y="21527"/>
                  </a:cubicBezTo>
                  <a:cubicBezTo>
                    <a:pt x="269091" y="20145"/>
                    <a:pt x="266186" y="19460"/>
                    <a:pt x="262909" y="19460"/>
                  </a:cubicBezTo>
                  <a:cubicBezTo>
                    <a:pt x="258432" y="19460"/>
                    <a:pt x="254394" y="20631"/>
                    <a:pt x="250784" y="22984"/>
                  </a:cubicBezTo>
                  <a:cubicBezTo>
                    <a:pt x="247174" y="25337"/>
                    <a:pt x="244459" y="28727"/>
                    <a:pt x="242649" y="33138"/>
                  </a:cubicBezTo>
                  <a:cubicBezTo>
                    <a:pt x="240840" y="37557"/>
                    <a:pt x="239935" y="42472"/>
                    <a:pt x="239935" y="47901"/>
                  </a:cubicBezTo>
                  <a:cubicBezTo>
                    <a:pt x="239935" y="53454"/>
                    <a:pt x="240925" y="58379"/>
                    <a:pt x="242926" y="62655"/>
                  </a:cubicBezTo>
                  <a:cubicBezTo>
                    <a:pt x="244926" y="66942"/>
                    <a:pt x="247736" y="70276"/>
                    <a:pt x="251365" y="72666"/>
                  </a:cubicBezTo>
                  <a:cubicBezTo>
                    <a:pt x="255003" y="75048"/>
                    <a:pt x="258985" y="76248"/>
                    <a:pt x="263319" y="76248"/>
                  </a:cubicBezTo>
                  <a:cubicBezTo>
                    <a:pt x="269996" y="76248"/>
                    <a:pt x="275063" y="73552"/>
                    <a:pt x="278511" y="68161"/>
                  </a:cubicBezTo>
                  <a:lnTo>
                    <a:pt x="278511" y="75019"/>
                  </a:lnTo>
                  <a:lnTo>
                    <a:pt x="287055" y="75019"/>
                  </a:lnTo>
                  <a:lnTo>
                    <a:pt x="287055" y="75019"/>
                  </a:lnTo>
                  <a:close/>
                  <a:moveTo>
                    <a:pt x="253517" y="32090"/>
                  </a:moveTo>
                  <a:cubicBezTo>
                    <a:pt x="256261" y="28747"/>
                    <a:pt x="259671" y="27080"/>
                    <a:pt x="263766" y="27080"/>
                  </a:cubicBezTo>
                  <a:cubicBezTo>
                    <a:pt x="267957" y="27080"/>
                    <a:pt x="271501" y="28823"/>
                    <a:pt x="274358" y="32299"/>
                  </a:cubicBezTo>
                  <a:cubicBezTo>
                    <a:pt x="277225" y="35776"/>
                    <a:pt x="278654" y="41234"/>
                    <a:pt x="278654" y="48673"/>
                  </a:cubicBezTo>
                  <a:cubicBezTo>
                    <a:pt x="278654" y="55426"/>
                    <a:pt x="277254" y="60446"/>
                    <a:pt x="274434" y="63741"/>
                  </a:cubicBezTo>
                  <a:cubicBezTo>
                    <a:pt x="271615" y="67037"/>
                    <a:pt x="268205" y="68685"/>
                    <a:pt x="264176" y="68685"/>
                  </a:cubicBezTo>
                  <a:cubicBezTo>
                    <a:pt x="260185" y="68685"/>
                    <a:pt x="256727" y="66951"/>
                    <a:pt x="253794" y="63513"/>
                  </a:cubicBezTo>
                  <a:cubicBezTo>
                    <a:pt x="250850" y="60074"/>
                    <a:pt x="249393" y="54874"/>
                    <a:pt x="249393" y="47911"/>
                  </a:cubicBezTo>
                  <a:cubicBezTo>
                    <a:pt x="249403" y="40700"/>
                    <a:pt x="250765" y="35433"/>
                    <a:pt x="253517" y="32090"/>
                  </a:cubicBezTo>
                  <a:lnTo>
                    <a:pt x="253517" y="32090"/>
                  </a:lnTo>
                  <a:close/>
                  <a:moveTo>
                    <a:pt x="341224" y="75019"/>
                  </a:moveTo>
                  <a:lnTo>
                    <a:pt x="341224" y="16078"/>
                  </a:lnTo>
                  <a:lnTo>
                    <a:pt x="380619" y="75019"/>
                  </a:lnTo>
                  <a:lnTo>
                    <a:pt x="390801" y="75019"/>
                  </a:lnTo>
                  <a:lnTo>
                    <a:pt x="390801" y="19"/>
                  </a:lnTo>
                  <a:lnTo>
                    <a:pt x="381286" y="19"/>
                  </a:lnTo>
                  <a:lnTo>
                    <a:pt x="381286" y="58903"/>
                  </a:lnTo>
                  <a:lnTo>
                    <a:pt x="341890" y="19"/>
                  </a:lnTo>
                  <a:lnTo>
                    <a:pt x="331708" y="19"/>
                  </a:lnTo>
                  <a:lnTo>
                    <a:pt x="331708" y="75019"/>
                  </a:lnTo>
                  <a:lnTo>
                    <a:pt x="341224" y="75019"/>
                  </a:lnTo>
                  <a:lnTo>
                    <a:pt x="341224" y="75019"/>
                  </a:lnTo>
                  <a:close/>
                  <a:moveTo>
                    <a:pt x="443598" y="75019"/>
                  </a:moveTo>
                  <a:lnTo>
                    <a:pt x="453219" y="75019"/>
                  </a:lnTo>
                  <a:cubicBezTo>
                    <a:pt x="452056" y="72933"/>
                    <a:pt x="451285" y="70761"/>
                    <a:pt x="450885" y="68485"/>
                  </a:cubicBezTo>
                  <a:cubicBezTo>
                    <a:pt x="450494" y="66227"/>
                    <a:pt x="450294" y="60798"/>
                    <a:pt x="450294" y="52245"/>
                  </a:cubicBezTo>
                  <a:lnTo>
                    <a:pt x="450294" y="39967"/>
                  </a:lnTo>
                  <a:cubicBezTo>
                    <a:pt x="450294" y="35871"/>
                    <a:pt x="450142" y="33042"/>
                    <a:pt x="449837" y="31471"/>
                  </a:cubicBezTo>
                  <a:cubicBezTo>
                    <a:pt x="449285" y="28946"/>
                    <a:pt x="448332" y="26861"/>
                    <a:pt x="446970" y="25203"/>
                  </a:cubicBezTo>
                  <a:cubicBezTo>
                    <a:pt x="445599" y="23555"/>
                    <a:pt x="443475" y="22184"/>
                    <a:pt x="440569" y="21088"/>
                  </a:cubicBezTo>
                  <a:cubicBezTo>
                    <a:pt x="437674" y="19993"/>
                    <a:pt x="433902" y="19450"/>
                    <a:pt x="429263" y="19450"/>
                  </a:cubicBezTo>
                  <a:cubicBezTo>
                    <a:pt x="424586" y="19450"/>
                    <a:pt x="420481" y="20079"/>
                    <a:pt x="416928" y="21365"/>
                  </a:cubicBezTo>
                  <a:cubicBezTo>
                    <a:pt x="413385" y="22641"/>
                    <a:pt x="410670" y="24470"/>
                    <a:pt x="408794" y="26832"/>
                  </a:cubicBezTo>
                  <a:cubicBezTo>
                    <a:pt x="406918" y="29204"/>
                    <a:pt x="405565" y="32318"/>
                    <a:pt x="404746" y="36166"/>
                  </a:cubicBezTo>
                  <a:lnTo>
                    <a:pt x="413747" y="37395"/>
                  </a:lnTo>
                  <a:cubicBezTo>
                    <a:pt x="414738" y="33547"/>
                    <a:pt x="416271" y="30852"/>
                    <a:pt x="418319" y="29337"/>
                  </a:cubicBezTo>
                  <a:cubicBezTo>
                    <a:pt x="420386" y="27823"/>
                    <a:pt x="423586" y="27061"/>
                    <a:pt x="427920" y="27061"/>
                  </a:cubicBezTo>
                  <a:cubicBezTo>
                    <a:pt x="432549" y="27061"/>
                    <a:pt x="436054" y="28099"/>
                    <a:pt x="438407" y="30185"/>
                  </a:cubicBezTo>
                  <a:cubicBezTo>
                    <a:pt x="440150" y="31718"/>
                    <a:pt x="441017" y="34357"/>
                    <a:pt x="441017" y="38110"/>
                  </a:cubicBezTo>
                  <a:cubicBezTo>
                    <a:pt x="441017" y="38452"/>
                    <a:pt x="440998" y="39253"/>
                    <a:pt x="440960" y="40519"/>
                  </a:cubicBezTo>
                  <a:cubicBezTo>
                    <a:pt x="437455" y="41748"/>
                    <a:pt x="431978" y="42796"/>
                    <a:pt x="424539" y="43691"/>
                  </a:cubicBezTo>
                  <a:cubicBezTo>
                    <a:pt x="420881" y="44129"/>
                    <a:pt x="418157" y="44596"/>
                    <a:pt x="416357" y="45072"/>
                  </a:cubicBezTo>
                  <a:cubicBezTo>
                    <a:pt x="413899" y="45749"/>
                    <a:pt x="411690" y="46768"/>
                    <a:pt x="409727" y="48092"/>
                  </a:cubicBezTo>
                  <a:cubicBezTo>
                    <a:pt x="407775" y="49425"/>
                    <a:pt x="406184" y="51178"/>
                    <a:pt x="404974" y="53388"/>
                  </a:cubicBezTo>
                  <a:cubicBezTo>
                    <a:pt x="403765" y="55578"/>
                    <a:pt x="403165" y="58017"/>
                    <a:pt x="403165" y="60684"/>
                  </a:cubicBezTo>
                  <a:cubicBezTo>
                    <a:pt x="403165" y="65218"/>
                    <a:pt x="404765" y="68942"/>
                    <a:pt x="407975" y="71857"/>
                  </a:cubicBezTo>
                  <a:cubicBezTo>
                    <a:pt x="411175" y="74781"/>
                    <a:pt x="415766" y="76238"/>
                    <a:pt x="421729" y="76238"/>
                  </a:cubicBezTo>
                  <a:cubicBezTo>
                    <a:pt x="425348" y="76238"/>
                    <a:pt x="428730" y="75638"/>
                    <a:pt x="431883" y="74447"/>
                  </a:cubicBezTo>
                  <a:cubicBezTo>
                    <a:pt x="435035" y="73257"/>
                    <a:pt x="438321" y="71209"/>
                    <a:pt x="441731" y="68304"/>
                  </a:cubicBezTo>
                  <a:cubicBezTo>
                    <a:pt x="442027" y="70866"/>
                    <a:pt x="442646" y="73104"/>
                    <a:pt x="443598" y="75019"/>
                  </a:cubicBezTo>
                  <a:lnTo>
                    <a:pt x="443598" y="75019"/>
                  </a:lnTo>
                  <a:lnTo>
                    <a:pt x="443598" y="75019"/>
                  </a:lnTo>
                  <a:close/>
                  <a:moveTo>
                    <a:pt x="440988" y="51121"/>
                  </a:moveTo>
                  <a:cubicBezTo>
                    <a:pt x="440988" y="55178"/>
                    <a:pt x="440493" y="58245"/>
                    <a:pt x="439512" y="60331"/>
                  </a:cubicBezTo>
                  <a:cubicBezTo>
                    <a:pt x="438207" y="63027"/>
                    <a:pt x="436178" y="65151"/>
                    <a:pt x="433416" y="66704"/>
                  </a:cubicBezTo>
                  <a:cubicBezTo>
                    <a:pt x="430654" y="68256"/>
                    <a:pt x="427501" y="69028"/>
                    <a:pt x="423958" y="69028"/>
                  </a:cubicBezTo>
                  <a:cubicBezTo>
                    <a:pt x="420376" y="69028"/>
                    <a:pt x="417652" y="68209"/>
                    <a:pt x="415804" y="66570"/>
                  </a:cubicBezTo>
                  <a:cubicBezTo>
                    <a:pt x="413947" y="64932"/>
                    <a:pt x="413014" y="62884"/>
                    <a:pt x="413014" y="60427"/>
                  </a:cubicBezTo>
                  <a:cubicBezTo>
                    <a:pt x="413014" y="58826"/>
                    <a:pt x="413442" y="57369"/>
                    <a:pt x="414290" y="56055"/>
                  </a:cubicBezTo>
                  <a:cubicBezTo>
                    <a:pt x="415147" y="54740"/>
                    <a:pt x="416357" y="53740"/>
                    <a:pt x="417928" y="53064"/>
                  </a:cubicBezTo>
                  <a:cubicBezTo>
                    <a:pt x="419491" y="52388"/>
                    <a:pt x="422167" y="51768"/>
                    <a:pt x="425958" y="51226"/>
                  </a:cubicBezTo>
                  <a:cubicBezTo>
                    <a:pt x="432645" y="50263"/>
                    <a:pt x="437655" y="49111"/>
                    <a:pt x="440998" y="47749"/>
                  </a:cubicBezTo>
                  <a:lnTo>
                    <a:pt x="440998" y="51121"/>
                  </a:lnTo>
                  <a:lnTo>
                    <a:pt x="440988" y="51121"/>
                  </a:lnTo>
                  <a:close/>
                  <a:moveTo>
                    <a:pt x="480641" y="67142"/>
                  </a:moveTo>
                  <a:cubicBezTo>
                    <a:pt x="479269" y="67142"/>
                    <a:pt x="478222" y="66923"/>
                    <a:pt x="477488" y="66475"/>
                  </a:cubicBezTo>
                  <a:cubicBezTo>
                    <a:pt x="476764" y="66027"/>
                    <a:pt x="476231" y="65437"/>
                    <a:pt x="475907" y="64684"/>
                  </a:cubicBezTo>
                  <a:cubicBezTo>
                    <a:pt x="475583" y="63932"/>
                    <a:pt x="475421" y="62236"/>
                    <a:pt x="475421" y="59617"/>
                  </a:cubicBezTo>
                  <a:lnTo>
                    <a:pt x="475421" y="27851"/>
                  </a:lnTo>
                  <a:lnTo>
                    <a:pt x="484680" y="27851"/>
                  </a:lnTo>
                  <a:lnTo>
                    <a:pt x="484680" y="20688"/>
                  </a:lnTo>
                  <a:lnTo>
                    <a:pt x="475421" y="20688"/>
                  </a:lnTo>
                  <a:lnTo>
                    <a:pt x="475421" y="1705"/>
                  </a:lnTo>
                  <a:lnTo>
                    <a:pt x="466258" y="7230"/>
                  </a:lnTo>
                  <a:lnTo>
                    <a:pt x="466258" y="20688"/>
                  </a:lnTo>
                  <a:lnTo>
                    <a:pt x="459505" y="20688"/>
                  </a:lnTo>
                  <a:lnTo>
                    <a:pt x="459505" y="27851"/>
                  </a:lnTo>
                  <a:lnTo>
                    <a:pt x="466258" y="27851"/>
                  </a:lnTo>
                  <a:lnTo>
                    <a:pt x="466258" y="59103"/>
                  </a:lnTo>
                  <a:cubicBezTo>
                    <a:pt x="466258" y="64627"/>
                    <a:pt x="466639" y="68256"/>
                    <a:pt x="467382" y="69980"/>
                  </a:cubicBezTo>
                  <a:cubicBezTo>
                    <a:pt x="468135" y="71704"/>
                    <a:pt x="469430" y="73085"/>
                    <a:pt x="471268" y="74143"/>
                  </a:cubicBezTo>
                  <a:cubicBezTo>
                    <a:pt x="473107" y="75200"/>
                    <a:pt x="475707" y="75733"/>
                    <a:pt x="479041" y="75733"/>
                  </a:cubicBezTo>
                  <a:cubicBezTo>
                    <a:pt x="481089" y="75733"/>
                    <a:pt x="483413" y="75457"/>
                    <a:pt x="485994" y="74914"/>
                  </a:cubicBezTo>
                  <a:lnTo>
                    <a:pt x="484661" y="66780"/>
                  </a:lnTo>
                  <a:cubicBezTo>
                    <a:pt x="483013" y="67018"/>
                    <a:pt x="481670" y="67142"/>
                    <a:pt x="480641" y="67142"/>
                  </a:cubicBezTo>
                  <a:lnTo>
                    <a:pt x="480641" y="67142"/>
                  </a:lnTo>
                  <a:lnTo>
                    <a:pt x="480641" y="67142"/>
                  </a:lnTo>
                  <a:close/>
                  <a:moveTo>
                    <a:pt x="502949" y="10601"/>
                  </a:moveTo>
                  <a:lnTo>
                    <a:pt x="502949" y="19"/>
                  </a:lnTo>
                  <a:lnTo>
                    <a:pt x="493738" y="19"/>
                  </a:lnTo>
                  <a:lnTo>
                    <a:pt x="493738" y="10601"/>
                  </a:lnTo>
                  <a:lnTo>
                    <a:pt x="502949" y="10601"/>
                  </a:lnTo>
                  <a:lnTo>
                    <a:pt x="502949" y="10601"/>
                  </a:lnTo>
                  <a:close/>
                  <a:moveTo>
                    <a:pt x="502949" y="75019"/>
                  </a:moveTo>
                  <a:lnTo>
                    <a:pt x="502949" y="20688"/>
                  </a:lnTo>
                  <a:lnTo>
                    <a:pt x="493738" y="20688"/>
                  </a:lnTo>
                  <a:lnTo>
                    <a:pt x="493738" y="75019"/>
                  </a:lnTo>
                  <a:lnTo>
                    <a:pt x="502949" y="75019"/>
                  </a:lnTo>
                  <a:lnTo>
                    <a:pt x="502949" y="75019"/>
                  </a:lnTo>
                  <a:close/>
                  <a:moveTo>
                    <a:pt x="520579" y="68923"/>
                  </a:moveTo>
                  <a:cubicBezTo>
                    <a:pt x="525266" y="73800"/>
                    <a:pt x="531419" y="76248"/>
                    <a:pt x="539020" y="76248"/>
                  </a:cubicBezTo>
                  <a:cubicBezTo>
                    <a:pt x="543763" y="76248"/>
                    <a:pt x="548135" y="75133"/>
                    <a:pt x="552145" y="72914"/>
                  </a:cubicBezTo>
                  <a:cubicBezTo>
                    <a:pt x="556155" y="70704"/>
                    <a:pt x="559203" y="67580"/>
                    <a:pt x="561308" y="63579"/>
                  </a:cubicBezTo>
                  <a:cubicBezTo>
                    <a:pt x="563404" y="59579"/>
                    <a:pt x="564452" y="54073"/>
                    <a:pt x="564452" y="47092"/>
                  </a:cubicBezTo>
                  <a:cubicBezTo>
                    <a:pt x="564452" y="38462"/>
                    <a:pt x="562080" y="31699"/>
                    <a:pt x="557336" y="26803"/>
                  </a:cubicBezTo>
                  <a:cubicBezTo>
                    <a:pt x="552602" y="21908"/>
                    <a:pt x="546487" y="19460"/>
                    <a:pt x="539020" y="19460"/>
                  </a:cubicBezTo>
                  <a:cubicBezTo>
                    <a:pt x="532305" y="19460"/>
                    <a:pt x="526609" y="21469"/>
                    <a:pt x="521932" y="25498"/>
                  </a:cubicBezTo>
                  <a:cubicBezTo>
                    <a:pt x="516341" y="30337"/>
                    <a:pt x="513540" y="37786"/>
                    <a:pt x="513540" y="47854"/>
                  </a:cubicBezTo>
                  <a:cubicBezTo>
                    <a:pt x="513531" y="57017"/>
                    <a:pt x="515874" y="64056"/>
                    <a:pt x="520579" y="68923"/>
                  </a:cubicBezTo>
                  <a:lnTo>
                    <a:pt x="520579" y="68923"/>
                  </a:lnTo>
                  <a:close/>
                  <a:moveTo>
                    <a:pt x="527552" y="32252"/>
                  </a:moveTo>
                  <a:cubicBezTo>
                    <a:pt x="530590" y="28804"/>
                    <a:pt x="534410" y="27080"/>
                    <a:pt x="539010" y="27080"/>
                  </a:cubicBezTo>
                  <a:cubicBezTo>
                    <a:pt x="543554" y="27080"/>
                    <a:pt x="547345" y="28813"/>
                    <a:pt x="550393" y="32271"/>
                  </a:cubicBezTo>
                  <a:cubicBezTo>
                    <a:pt x="553441" y="35738"/>
                    <a:pt x="554965" y="40824"/>
                    <a:pt x="554965" y="47549"/>
                  </a:cubicBezTo>
                  <a:cubicBezTo>
                    <a:pt x="554965" y="54674"/>
                    <a:pt x="553450" y="59988"/>
                    <a:pt x="550412" y="63465"/>
                  </a:cubicBezTo>
                  <a:cubicBezTo>
                    <a:pt x="547373" y="66942"/>
                    <a:pt x="543573" y="68685"/>
                    <a:pt x="539001" y="68685"/>
                  </a:cubicBezTo>
                  <a:cubicBezTo>
                    <a:pt x="534400" y="68685"/>
                    <a:pt x="530581" y="66951"/>
                    <a:pt x="527542" y="63484"/>
                  </a:cubicBezTo>
                  <a:cubicBezTo>
                    <a:pt x="524513" y="60027"/>
                    <a:pt x="522989" y="54816"/>
                    <a:pt x="522989" y="47854"/>
                  </a:cubicBezTo>
                  <a:cubicBezTo>
                    <a:pt x="522999" y="40891"/>
                    <a:pt x="524523" y="35690"/>
                    <a:pt x="527552" y="32252"/>
                  </a:cubicBezTo>
                  <a:lnTo>
                    <a:pt x="527552" y="32252"/>
                  </a:lnTo>
                  <a:close/>
                  <a:moveTo>
                    <a:pt x="584444" y="75019"/>
                  </a:moveTo>
                  <a:lnTo>
                    <a:pt x="584444" y="45349"/>
                  </a:lnTo>
                  <a:cubicBezTo>
                    <a:pt x="584444" y="38395"/>
                    <a:pt x="585864" y="33661"/>
                    <a:pt x="588721" y="31175"/>
                  </a:cubicBezTo>
                  <a:cubicBezTo>
                    <a:pt x="591569" y="28680"/>
                    <a:pt x="594951" y="27442"/>
                    <a:pt x="598865" y="27442"/>
                  </a:cubicBezTo>
                  <a:cubicBezTo>
                    <a:pt x="601323" y="27442"/>
                    <a:pt x="603456" y="27994"/>
                    <a:pt x="605295" y="29099"/>
                  </a:cubicBezTo>
                  <a:cubicBezTo>
                    <a:pt x="607114" y="30213"/>
                    <a:pt x="608381" y="31690"/>
                    <a:pt x="609095" y="33557"/>
                  </a:cubicBezTo>
                  <a:cubicBezTo>
                    <a:pt x="609810" y="35414"/>
                    <a:pt x="610172" y="38214"/>
                    <a:pt x="610172" y="41977"/>
                  </a:cubicBezTo>
                  <a:lnTo>
                    <a:pt x="610172" y="75028"/>
                  </a:lnTo>
                  <a:lnTo>
                    <a:pt x="619382" y="75028"/>
                  </a:lnTo>
                  <a:lnTo>
                    <a:pt x="619382" y="41615"/>
                  </a:lnTo>
                  <a:cubicBezTo>
                    <a:pt x="619382" y="37357"/>
                    <a:pt x="619201" y="34366"/>
                    <a:pt x="618868" y="32671"/>
                  </a:cubicBezTo>
                  <a:cubicBezTo>
                    <a:pt x="618315" y="30042"/>
                    <a:pt x="617363" y="27765"/>
                    <a:pt x="616001" y="25860"/>
                  </a:cubicBezTo>
                  <a:cubicBezTo>
                    <a:pt x="614629" y="23955"/>
                    <a:pt x="612581" y="22412"/>
                    <a:pt x="609838" y="21231"/>
                  </a:cubicBezTo>
                  <a:cubicBezTo>
                    <a:pt x="607095" y="20060"/>
                    <a:pt x="604085" y="19469"/>
                    <a:pt x="600808" y="19469"/>
                  </a:cubicBezTo>
                  <a:cubicBezTo>
                    <a:pt x="593274" y="19469"/>
                    <a:pt x="587512" y="22450"/>
                    <a:pt x="583521" y="28413"/>
                  </a:cubicBezTo>
                  <a:lnTo>
                    <a:pt x="583521" y="20688"/>
                  </a:lnTo>
                  <a:lnTo>
                    <a:pt x="575234" y="20688"/>
                  </a:lnTo>
                  <a:lnTo>
                    <a:pt x="575234" y="75019"/>
                  </a:lnTo>
                  <a:lnTo>
                    <a:pt x="584444" y="75019"/>
                  </a:lnTo>
                  <a:lnTo>
                    <a:pt x="584444" y="75019"/>
                  </a:lnTo>
                  <a:close/>
                  <a:moveTo>
                    <a:pt x="636899" y="71847"/>
                  </a:moveTo>
                  <a:cubicBezTo>
                    <a:pt x="640604" y="74781"/>
                    <a:pt x="645985" y="76248"/>
                    <a:pt x="653043" y="76248"/>
                  </a:cubicBezTo>
                  <a:cubicBezTo>
                    <a:pt x="657301" y="76248"/>
                    <a:pt x="661130" y="75505"/>
                    <a:pt x="664502" y="74019"/>
                  </a:cubicBezTo>
                  <a:cubicBezTo>
                    <a:pt x="667874" y="72542"/>
                    <a:pt x="670455" y="70437"/>
                    <a:pt x="672246" y="67732"/>
                  </a:cubicBezTo>
                  <a:cubicBezTo>
                    <a:pt x="674037" y="65018"/>
                    <a:pt x="674932" y="62132"/>
                    <a:pt x="674932" y="59065"/>
                  </a:cubicBezTo>
                  <a:cubicBezTo>
                    <a:pt x="674932" y="55921"/>
                    <a:pt x="674199" y="53302"/>
                    <a:pt x="672732" y="51187"/>
                  </a:cubicBezTo>
                  <a:cubicBezTo>
                    <a:pt x="671274" y="49063"/>
                    <a:pt x="669246" y="47454"/>
                    <a:pt x="666674" y="46349"/>
                  </a:cubicBezTo>
                  <a:cubicBezTo>
                    <a:pt x="664093" y="45244"/>
                    <a:pt x="659549" y="43815"/>
                    <a:pt x="653034" y="42082"/>
                  </a:cubicBezTo>
                  <a:cubicBezTo>
                    <a:pt x="648529" y="40853"/>
                    <a:pt x="645814" y="40062"/>
                    <a:pt x="644900" y="39729"/>
                  </a:cubicBezTo>
                  <a:cubicBezTo>
                    <a:pt x="643299" y="39081"/>
                    <a:pt x="642118" y="38262"/>
                    <a:pt x="641375" y="37271"/>
                  </a:cubicBezTo>
                  <a:cubicBezTo>
                    <a:pt x="640623" y="36309"/>
                    <a:pt x="640251" y="35233"/>
                    <a:pt x="640251" y="34042"/>
                  </a:cubicBezTo>
                  <a:cubicBezTo>
                    <a:pt x="640251" y="32166"/>
                    <a:pt x="641156" y="30528"/>
                    <a:pt x="642957" y="29128"/>
                  </a:cubicBezTo>
                  <a:cubicBezTo>
                    <a:pt x="644766" y="27727"/>
                    <a:pt x="647786" y="27032"/>
                    <a:pt x="652015" y="27032"/>
                  </a:cubicBezTo>
                  <a:cubicBezTo>
                    <a:pt x="655596" y="27032"/>
                    <a:pt x="658368" y="27813"/>
                    <a:pt x="660330" y="29385"/>
                  </a:cubicBezTo>
                  <a:cubicBezTo>
                    <a:pt x="662283" y="30947"/>
                    <a:pt x="663473" y="33138"/>
                    <a:pt x="663883" y="35938"/>
                  </a:cubicBezTo>
                  <a:lnTo>
                    <a:pt x="672884" y="34709"/>
                  </a:lnTo>
                  <a:cubicBezTo>
                    <a:pt x="672294" y="31194"/>
                    <a:pt x="671246" y="28385"/>
                    <a:pt x="669712" y="26289"/>
                  </a:cubicBezTo>
                  <a:cubicBezTo>
                    <a:pt x="668179" y="24184"/>
                    <a:pt x="665798" y="22527"/>
                    <a:pt x="662578" y="21307"/>
                  </a:cubicBezTo>
                  <a:cubicBezTo>
                    <a:pt x="659349" y="20079"/>
                    <a:pt x="655615" y="19469"/>
                    <a:pt x="651339" y="19469"/>
                  </a:cubicBezTo>
                  <a:cubicBezTo>
                    <a:pt x="648510" y="19469"/>
                    <a:pt x="645862" y="19831"/>
                    <a:pt x="643385" y="20565"/>
                  </a:cubicBezTo>
                  <a:cubicBezTo>
                    <a:pt x="640909" y="21298"/>
                    <a:pt x="638956" y="22193"/>
                    <a:pt x="637527" y="23251"/>
                  </a:cubicBezTo>
                  <a:cubicBezTo>
                    <a:pt x="635622" y="24613"/>
                    <a:pt x="634117" y="26327"/>
                    <a:pt x="632993" y="28385"/>
                  </a:cubicBezTo>
                  <a:cubicBezTo>
                    <a:pt x="631889" y="30451"/>
                    <a:pt x="631336" y="32690"/>
                    <a:pt x="631336" y="35119"/>
                  </a:cubicBezTo>
                  <a:cubicBezTo>
                    <a:pt x="631336" y="37776"/>
                    <a:pt x="632003" y="40205"/>
                    <a:pt x="633355" y="42405"/>
                  </a:cubicBezTo>
                  <a:cubicBezTo>
                    <a:pt x="634708" y="44615"/>
                    <a:pt x="636680" y="46330"/>
                    <a:pt x="639289" y="47577"/>
                  </a:cubicBezTo>
                  <a:cubicBezTo>
                    <a:pt x="641899" y="48825"/>
                    <a:pt x="646586" y="50292"/>
                    <a:pt x="653339" y="52007"/>
                  </a:cubicBezTo>
                  <a:cubicBezTo>
                    <a:pt x="658349" y="53264"/>
                    <a:pt x="661483" y="54302"/>
                    <a:pt x="662750" y="55121"/>
                  </a:cubicBezTo>
                  <a:cubicBezTo>
                    <a:pt x="664550" y="56312"/>
                    <a:pt x="665455" y="57950"/>
                    <a:pt x="665455" y="60036"/>
                  </a:cubicBezTo>
                  <a:cubicBezTo>
                    <a:pt x="665455" y="62351"/>
                    <a:pt x="664435" y="64380"/>
                    <a:pt x="662388" y="66104"/>
                  </a:cubicBezTo>
                  <a:cubicBezTo>
                    <a:pt x="660340" y="67828"/>
                    <a:pt x="657206" y="68685"/>
                    <a:pt x="652977" y="68685"/>
                  </a:cubicBezTo>
                  <a:cubicBezTo>
                    <a:pt x="648786" y="68685"/>
                    <a:pt x="645519" y="67704"/>
                    <a:pt x="643185" y="65761"/>
                  </a:cubicBezTo>
                  <a:cubicBezTo>
                    <a:pt x="640852" y="63818"/>
                    <a:pt x="639423" y="61017"/>
                    <a:pt x="638918" y="57369"/>
                  </a:cubicBezTo>
                  <a:lnTo>
                    <a:pt x="629812" y="58798"/>
                  </a:lnTo>
                  <a:cubicBezTo>
                    <a:pt x="630850" y="64560"/>
                    <a:pt x="633212" y="68904"/>
                    <a:pt x="636899" y="71847"/>
                  </a:cubicBezTo>
                  <a:lnTo>
                    <a:pt x="636899" y="718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D8443F85-C3D1-47AB-BA47-0CC8B80871D4}"/>
                </a:ext>
              </a:extLst>
            </p:cNvPr>
            <p:cNvSpPr/>
            <p:nvPr/>
          </p:nvSpPr>
          <p:spPr>
            <a:xfrm>
              <a:off x="-10522" y="3408977"/>
              <a:ext cx="1155172" cy="91116"/>
            </a:xfrm>
            <a:custGeom>
              <a:avLst/>
              <a:gdLst>
                <a:gd name="connsiteX0" fmla="*/ 55969 w 1155172"/>
                <a:gd name="connsiteY0" fmla="*/ 76276 h 91116"/>
                <a:gd name="connsiteX1" fmla="*/ 55969 w 1155172"/>
                <a:gd name="connsiteY1" fmla="*/ 67418 h 91116"/>
                <a:gd name="connsiteX2" fmla="*/ 9925 w 1155172"/>
                <a:gd name="connsiteY2" fmla="*/ 67418 h 91116"/>
                <a:gd name="connsiteX3" fmla="*/ 9925 w 1155172"/>
                <a:gd name="connsiteY3" fmla="*/ 41891 h 91116"/>
                <a:gd name="connsiteX4" fmla="*/ 51416 w 1155172"/>
                <a:gd name="connsiteY4" fmla="*/ 41891 h 91116"/>
                <a:gd name="connsiteX5" fmla="*/ 51416 w 1155172"/>
                <a:gd name="connsiteY5" fmla="*/ 33090 h 91116"/>
                <a:gd name="connsiteX6" fmla="*/ 9925 w 1155172"/>
                <a:gd name="connsiteY6" fmla="*/ 33090 h 91116"/>
                <a:gd name="connsiteX7" fmla="*/ 9925 w 1155172"/>
                <a:gd name="connsiteY7" fmla="*/ 10116 h 91116"/>
                <a:gd name="connsiteX8" fmla="*/ 54226 w 1155172"/>
                <a:gd name="connsiteY8" fmla="*/ 10116 h 91116"/>
                <a:gd name="connsiteX9" fmla="*/ 54226 w 1155172"/>
                <a:gd name="connsiteY9" fmla="*/ 1267 h 91116"/>
                <a:gd name="connsiteX10" fmla="*/ 0 w 1155172"/>
                <a:gd name="connsiteY10" fmla="*/ 1267 h 91116"/>
                <a:gd name="connsiteX11" fmla="*/ 0 w 1155172"/>
                <a:gd name="connsiteY11" fmla="*/ 76267 h 91116"/>
                <a:gd name="connsiteX12" fmla="*/ 55969 w 1155172"/>
                <a:gd name="connsiteY12" fmla="*/ 76267 h 91116"/>
                <a:gd name="connsiteX13" fmla="*/ 55969 w 1155172"/>
                <a:gd name="connsiteY13" fmla="*/ 76276 h 91116"/>
                <a:gd name="connsiteX14" fmla="*/ 112300 w 1155172"/>
                <a:gd name="connsiteY14" fmla="*/ 76276 h 91116"/>
                <a:gd name="connsiteX15" fmla="*/ 112300 w 1155172"/>
                <a:gd name="connsiteY15" fmla="*/ 1276 h 91116"/>
                <a:gd name="connsiteX16" fmla="*/ 103137 w 1155172"/>
                <a:gd name="connsiteY16" fmla="*/ 1276 h 91116"/>
                <a:gd name="connsiteX17" fmla="*/ 103137 w 1155172"/>
                <a:gd name="connsiteY17" fmla="*/ 28184 h 91116"/>
                <a:gd name="connsiteX18" fmla="*/ 96898 w 1155172"/>
                <a:gd name="connsiteY18" fmla="*/ 22784 h 91116"/>
                <a:gd name="connsiteX19" fmla="*/ 88154 w 1155172"/>
                <a:gd name="connsiteY19" fmla="*/ 20717 h 91116"/>
                <a:gd name="connsiteX20" fmla="*/ 76029 w 1155172"/>
                <a:gd name="connsiteY20" fmla="*/ 24241 h 91116"/>
                <a:gd name="connsiteX21" fmla="*/ 67894 w 1155172"/>
                <a:gd name="connsiteY21" fmla="*/ 34395 h 91116"/>
                <a:gd name="connsiteX22" fmla="*/ 65180 w 1155172"/>
                <a:gd name="connsiteY22" fmla="*/ 49159 h 91116"/>
                <a:gd name="connsiteX23" fmla="*/ 68170 w 1155172"/>
                <a:gd name="connsiteY23" fmla="*/ 63913 h 91116"/>
                <a:gd name="connsiteX24" fmla="*/ 76610 w 1155172"/>
                <a:gd name="connsiteY24" fmla="*/ 73924 h 91116"/>
                <a:gd name="connsiteX25" fmla="*/ 88554 w 1155172"/>
                <a:gd name="connsiteY25" fmla="*/ 77505 h 91116"/>
                <a:gd name="connsiteX26" fmla="*/ 103746 w 1155172"/>
                <a:gd name="connsiteY26" fmla="*/ 69418 h 91116"/>
                <a:gd name="connsiteX27" fmla="*/ 103746 w 1155172"/>
                <a:gd name="connsiteY27" fmla="*/ 76276 h 91116"/>
                <a:gd name="connsiteX28" fmla="*/ 112300 w 1155172"/>
                <a:gd name="connsiteY28" fmla="*/ 76276 h 91116"/>
                <a:gd name="connsiteX29" fmla="*/ 112300 w 1155172"/>
                <a:gd name="connsiteY29" fmla="*/ 76276 h 91116"/>
                <a:gd name="connsiteX30" fmla="*/ 78762 w 1155172"/>
                <a:gd name="connsiteY30" fmla="*/ 33347 h 91116"/>
                <a:gd name="connsiteX31" fmla="*/ 89021 w 1155172"/>
                <a:gd name="connsiteY31" fmla="*/ 28337 h 91116"/>
                <a:gd name="connsiteX32" fmla="*/ 99612 w 1155172"/>
                <a:gd name="connsiteY32" fmla="*/ 33557 h 91116"/>
                <a:gd name="connsiteX33" fmla="*/ 103908 w 1155172"/>
                <a:gd name="connsiteY33" fmla="*/ 49930 h 91116"/>
                <a:gd name="connsiteX34" fmla="*/ 99689 w 1155172"/>
                <a:gd name="connsiteY34" fmla="*/ 64999 h 91116"/>
                <a:gd name="connsiteX35" fmla="*/ 89430 w 1155172"/>
                <a:gd name="connsiteY35" fmla="*/ 69942 h 91116"/>
                <a:gd name="connsiteX36" fmla="*/ 79048 w 1155172"/>
                <a:gd name="connsiteY36" fmla="*/ 64770 h 91116"/>
                <a:gd name="connsiteX37" fmla="*/ 74647 w 1155172"/>
                <a:gd name="connsiteY37" fmla="*/ 49168 h 91116"/>
                <a:gd name="connsiteX38" fmla="*/ 78762 w 1155172"/>
                <a:gd name="connsiteY38" fmla="*/ 33347 h 91116"/>
                <a:gd name="connsiteX39" fmla="*/ 78762 w 1155172"/>
                <a:gd name="connsiteY39" fmla="*/ 33347 h 91116"/>
                <a:gd name="connsiteX40" fmla="*/ 170621 w 1155172"/>
                <a:gd name="connsiteY40" fmla="*/ 76276 h 91116"/>
                <a:gd name="connsiteX41" fmla="*/ 170621 w 1155172"/>
                <a:gd name="connsiteY41" fmla="*/ 21946 h 91116"/>
                <a:gd name="connsiteX42" fmla="*/ 161411 w 1155172"/>
                <a:gd name="connsiteY42" fmla="*/ 21946 h 91116"/>
                <a:gd name="connsiteX43" fmla="*/ 161411 w 1155172"/>
                <a:gd name="connsiteY43" fmla="*/ 51054 h 91116"/>
                <a:gd name="connsiteX44" fmla="*/ 159896 w 1155172"/>
                <a:gd name="connsiteY44" fmla="*/ 61665 h 91116"/>
                <a:gd name="connsiteX45" fmla="*/ 154753 w 1155172"/>
                <a:gd name="connsiteY45" fmla="*/ 67447 h 91116"/>
                <a:gd name="connsiteX46" fmla="*/ 146980 w 1155172"/>
                <a:gd name="connsiteY46" fmla="*/ 69571 h 91116"/>
                <a:gd name="connsiteX47" fmla="*/ 140018 w 1155172"/>
                <a:gd name="connsiteY47" fmla="*/ 67494 h 91116"/>
                <a:gd name="connsiteX48" fmla="*/ 136331 w 1155172"/>
                <a:gd name="connsiteY48" fmla="*/ 61789 h 91116"/>
                <a:gd name="connsiteX49" fmla="*/ 135769 w 1155172"/>
                <a:gd name="connsiteY49" fmla="*/ 52064 h 91116"/>
                <a:gd name="connsiteX50" fmla="*/ 135769 w 1155172"/>
                <a:gd name="connsiteY50" fmla="*/ 21936 h 91116"/>
                <a:gd name="connsiteX51" fmla="*/ 126559 w 1155172"/>
                <a:gd name="connsiteY51" fmla="*/ 21936 h 91116"/>
                <a:gd name="connsiteX52" fmla="*/ 126559 w 1155172"/>
                <a:gd name="connsiteY52" fmla="*/ 55597 h 91116"/>
                <a:gd name="connsiteX53" fmla="*/ 127121 w 1155172"/>
                <a:gd name="connsiteY53" fmla="*/ 64189 h 91116"/>
                <a:gd name="connsiteX54" fmla="*/ 129959 w 1155172"/>
                <a:gd name="connsiteY54" fmla="*/ 71018 h 91116"/>
                <a:gd name="connsiteX55" fmla="*/ 136150 w 1155172"/>
                <a:gd name="connsiteY55" fmla="*/ 75648 h 91116"/>
                <a:gd name="connsiteX56" fmla="*/ 145132 w 1155172"/>
                <a:gd name="connsiteY56" fmla="*/ 77486 h 91116"/>
                <a:gd name="connsiteX57" fmla="*/ 162373 w 1155172"/>
                <a:gd name="connsiteY57" fmla="*/ 68275 h 91116"/>
                <a:gd name="connsiteX58" fmla="*/ 162373 w 1155172"/>
                <a:gd name="connsiteY58" fmla="*/ 76257 h 91116"/>
                <a:gd name="connsiteX59" fmla="*/ 170621 w 1155172"/>
                <a:gd name="connsiteY59" fmla="*/ 76257 h 91116"/>
                <a:gd name="connsiteX60" fmla="*/ 170621 w 1155172"/>
                <a:gd name="connsiteY60" fmla="*/ 76276 h 91116"/>
                <a:gd name="connsiteX61" fmla="*/ 215894 w 1155172"/>
                <a:gd name="connsiteY61" fmla="*/ 66599 h 91116"/>
                <a:gd name="connsiteX62" fmla="*/ 206835 w 1155172"/>
                <a:gd name="connsiteY62" fmla="*/ 69933 h 91116"/>
                <a:gd name="connsiteX63" fmla="*/ 195891 w 1155172"/>
                <a:gd name="connsiteY63" fmla="*/ 64970 h 91116"/>
                <a:gd name="connsiteX64" fmla="*/ 191700 w 1155172"/>
                <a:gd name="connsiteY64" fmla="*/ 49063 h 91116"/>
                <a:gd name="connsiteX65" fmla="*/ 196053 w 1155172"/>
                <a:gd name="connsiteY65" fmla="*/ 33280 h 91116"/>
                <a:gd name="connsiteX66" fmla="*/ 207359 w 1155172"/>
                <a:gd name="connsiteY66" fmla="*/ 28299 h 91116"/>
                <a:gd name="connsiteX67" fmla="*/ 215208 w 1155172"/>
                <a:gd name="connsiteY67" fmla="*/ 31061 h 91116"/>
                <a:gd name="connsiteX68" fmla="*/ 219742 w 1155172"/>
                <a:gd name="connsiteY68" fmla="*/ 39291 h 91116"/>
                <a:gd name="connsiteX69" fmla="*/ 228695 w 1155172"/>
                <a:gd name="connsiteY69" fmla="*/ 37919 h 91116"/>
                <a:gd name="connsiteX70" fmla="*/ 221485 w 1155172"/>
                <a:gd name="connsiteY70" fmla="*/ 25203 h 91116"/>
                <a:gd name="connsiteX71" fmla="*/ 207007 w 1155172"/>
                <a:gd name="connsiteY71" fmla="*/ 20726 h 91116"/>
                <a:gd name="connsiteX72" fmla="*/ 194034 w 1155172"/>
                <a:gd name="connsiteY72" fmla="*/ 24022 h 91116"/>
                <a:gd name="connsiteX73" fmla="*/ 185156 w 1155172"/>
                <a:gd name="connsiteY73" fmla="*/ 33928 h 91116"/>
                <a:gd name="connsiteX74" fmla="*/ 182242 w 1155172"/>
                <a:gd name="connsiteY74" fmla="*/ 49320 h 91116"/>
                <a:gd name="connsiteX75" fmla="*/ 189024 w 1155172"/>
                <a:gd name="connsiteY75" fmla="*/ 70218 h 91116"/>
                <a:gd name="connsiteX76" fmla="*/ 206959 w 1155172"/>
                <a:gd name="connsiteY76" fmla="*/ 77514 h 91116"/>
                <a:gd name="connsiteX77" fmla="*/ 221971 w 1155172"/>
                <a:gd name="connsiteY77" fmla="*/ 72209 h 91116"/>
                <a:gd name="connsiteX78" fmla="*/ 229572 w 1155172"/>
                <a:gd name="connsiteY78" fmla="*/ 57560 h 91116"/>
                <a:gd name="connsiteX79" fmla="*/ 220513 w 1155172"/>
                <a:gd name="connsiteY79" fmla="*/ 56378 h 91116"/>
                <a:gd name="connsiteX80" fmla="*/ 215894 w 1155172"/>
                <a:gd name="connsiteY80" fmla="*/ 66599 h 91116"/>
                <a:gd name="connsiteX81" fmla="*/ 215894 w 1155172"/>
                <a:gd name="connsiteY81" fmla="*/ 66599 h 91116"/>
                <a:gd name="connsiteX82" fmla="*/ 274730 w 1155172"/>
                <a:gd name="connsiteY82" fmla="*/ 76276 h 91116"/>
                <a:gd name="connsiteX83" fmla="*/ 284350 w 1155172"/>
                <a:gd name="connsiteY83" fmla="*/ 76276 h 91116"/>
                <a:gd name="connsiteX84" fmla="*/ 282016 w 1155172"/>
                <a:gd name="connsiteY84" fmla="*/ 69742 h 91116"/>
                <a:gd name="connsiteX85" fmla="*/ 281426 w 1155172"/>
                <a:gd name="connsiteY85" fmla="*/ 53502 h 91116"/>
                <a:gd name="connsiteX86" fmla="*/ 281426 w 1155172"/>
                <a:gd name="connsiteY86" fmla="*/ 41224 h 91116"/>
                <a:gd name="connsiteX87" fmla="*/ 280968 w 1155172"/>
                <a:gd name="connsiteY87" fmla="*/ 32728 h 91116"/>
                <a:gd name="connsiteX88" fmla="*/ 278101 w 1155172"/>
                <a:gd name="connsiteY88" fmla="*/ 26460 h 91116"/>
                <a:gd name="connsiteX89" fmla="*/ 271710 w 1155172"/>
                <a:gd name="connsiteY89" fmla="*/ 22346 h 91116"/>
                <a:gd name="connsiteX90" fmla="*/ 260404 w 1155172"/>
                <a:gd name="connsiteY90" fmla="*/ 20707 h 91116"/>
                <a:gd name="connsiteX91" fmla="*/ 248079 w 1155172"/>
                <a:gd name="connsiteY91" fmla="*/ 22622 h 91116"/>
                <a:gd name="connsiteX92" fmla="*/ 239944 w 1155172"/>
                <a:gd name="connsiteY92" fmla="*/ 28089 h 91116"/>
                <a:gd name="connsiteX93" fmla="*/ 235906 w 1155172"/>
                <a:gd name="connsiteY93" fmla="*/ 37424 h 91116"/>
                <a:gd name="connsiteX94" fmla="*/ 244907 w 1155172"/>
                <a:gd name="connsiteY94" fmla="*/ 38652 h 91116"/>
                <a:gd name="connsiteX95" fmla="*/ 249479 w 1155172"/>
                <a:gd name="connsiteY95" fmla="*/ 30594 h 91116"/>
                <a:gd name="connsiteX96" fmla="*/ 259070 w 1155172"/>
                <a:gd name="connsiteY96" fmla="*/ 28318 h 91116"/>
                <a:gd name="connsiteX97" fmla="*/ 269558 w 1155172"/>
                <a:gd name="connsiteY97" fmla="*/ 31442 h 91116"/>
                <a:gd name="connsiteX98" fmla="*/ 272167 w 1155172"/>
                <a:gd name="connsiteY98" fmla="*/ 39367 h 91116"/>
                <a:gd name="connsiteX99" fmla="*/ 272120 w 1155172"/>
                <a:gd name="connsiteY99" fmla="*/ 41777 h 91116"/>
                <a:gd name="connsiteX100" fmla="*/ 255699 w 1155172"/>
                <a:gd name="connsiteY100" fmla="*/ 44948 h 91116"/>
                <a:gd name="connsiteX101" fmla="*/ 247517 w 1155172"/>
                <a:gd name="connsiteY101" fmla="*/ 46330 h 91116"/>
                <a:gd name="connsiteX102" fmla="*/ 240887 w 1155172"/>
                <a:gd name="connsiteY102" fmla="*/ 49349 h 91116"/>
                <a:gd name="connsiteX103" fmla="*/ 236125 w 1155172"/>
                <a:gd name="connsiteY103" fmla="*/ 54645 h 91116"/>
                <a:gd name="connsiteX104" fmla="*/ 234315 w 1155172"/>
                <a:gd name="connsiteY104" fmla="*/ 61941 h 91116"/>
                <a:gd name="connsiteX105" fmla="*/ 239125 w 1155172"/>
                <a:gd name="connsiteY105" fmla="*/ 73114 h 91116"/>
                <a:gd name="connsiteX106" fmla="*/ 252889 w 1155172"/>
                <a:gd name="connsiteY106" fmla="*/ 77495 h 91116"/>
                <a:gd name="connsiteX107" fmla="*/ 263042 w 1155172"/>
                <a:gd name="connsiteY107" fmla="*/ 75705 h 91116"/>
                <a:gd name="connsiteX108" fmla="*/ 272891 w 1155172"/>
                <a:gd name="connsiteY108" fmla="*/ 69561 h 91116"/>
                <a:gd name="connsiteX109" fmla="*/ 274730 w 1155172"/>
                <a:gd name="connsiteY109" fmla="*/ 76276 h 91116"/>
                <a:gd name="connsiteX110" fmla="*/ 274730 w 1155172"/>
                <a:gd name="connsiteY110" fmla="*/ 76276 h 91116"/>
                <a:gd name="connsiteX111" fmla="*/ 274730 w 1155172"/>
                <a:gd name="connsiteY111" fmla="*/ 76276 h 91116"/>
                <a:gd name="connsiteX112" fmla="*/ 272120 w 1155172"/>
                <a:gd name="connsiteY112" fmla="*/ 52378 h 91116"/>
                <a:gd name="connsiteX113" fmla="*/ 270634 w 1155172"/>
                <a:gd name="connsiteY113" fmla="*/ 61589 h 91116"/>
                <a:gd name="connsiteX114" fmla="*/ 264547 w 1155172"/>
                <a:gd name="connsiteY114" fmla="*/ 67961 h 91116"/>
                <a:gd name="connsiteX115" fmla="*/ 255079 w 1155172"/>
                <a:gd name="connsiteY115" fmla="*/ 70285 h 91116"/>
                <a:gd name="connsiteX116" fmla="*/ 246917 w 1155172"/>
                <a:gd name="connsiteY116" fmla="*/ 67828 h 91116"/>
                <a:gd name="connsiteX117" fmla="*/ 244135 w 1155172"/>
                <a:gd name="connsiteY117" fmla="*/ 61684 h 91116"/>
                <a:gd name="connsiteX118" fmla="*/ 245412 w 1155172"/>
                <a:gd name="connsiteY118" fmla="*/ 57312 h 91116"/>
                <a:gd name="connsiteX119" fmla="*/ 249041 w 1155172"/>
                <a:gd name="connsiteY119" fmla="*/ 54321 h 91116"/>
                <a:gd name="connsiteX120" fmla="*/ 257070 w 1155172"/>
                <a:gd name="connsiteY120" fmla="*/ 52483 h 91116"/>
                <a:gd name="connsiteX121" fmla="*/ 272110 w 1155172"/>
                <a:gd name="connsiteY121" fmla="*/ 49006 h 91116"/>
                <a:gd name="connsiteX122" fmla="*/ 272110 w 1155172"/>
                <a:gd name="connsiteY122" fmla="*/ 52378 h 91116"/>
                <a:gd name="connsiteX123" fmla="*/ 272120 w 1155172"/>
                <a:gd name="connsiteY123" fmla="*/ 52378 h 91116"/>
                <a:gd name="connsiteX124" fmla="*/ 311763 w 1155172"/>
                <a:gd name="connsiteY124" fmla="*/ 68399 h 91116"/>
                <a:gd name="connsiteX125" fmla="*/ 308620 w 1155172"/>
                <a:gd name="connsiteY125" fmla="*/ 67732 h 91116"/>
                <a:gd name="connsiteX126" fmla="*/ 307029 w 1155172"/>
                <a:gd name="connsiteY126" fmla="*/ 65942 h 91116"/>
                <a:gd name="connsiteX127" fmla="*/ 306543 w 1155172"/>
                <a:gd name="connsiteY127" fmla="*/ 60874 h 91116"/>
                <a:gd name="connsiteX128" fmla="*/ 306543 w 1155172"/>
                <a:gd name="connsiteY128" fmla="*/ 29108 h 91116"/>
                <a:gd name="connsiteX129" fmla="*/ 315801 w 1155172"/>
                <a:gd name="connsiteY129" fmla="*/ 29108 h 91116"/>
                <a:gd name="connsiteX130" fmla="*/ 315801 w 1155172"/>
                <a:gd name="connsiteY130" fmla="*/ 21946 h 91116"/>
                <a:gd name="connsiteX131" fmla="*/ 306543 w 1155172"/>
                <a:gd name="connsiteY131" fmla="*/ 21946 h 91116"/>
                <a:gd name="connsiteX132" fmla="*/ 306543 w 1155172"/>
                <a:gd name="connsiteY132" fmla="*/ 2962 h 91116"/>
                <a:gd name="connsiteX133" fmla="*/ 297390 w 1155172"/>
                <a:gd name="connsiteY133" fmla="*/ 8487 h 91116"/>
                <a:gd name="connsiteX134" fmla="*/ 297390 w 1155172"/>
                <a:gd name="connsiteY134" fmla="*/ 21946 h 91116"/>
                <a:gd name="connsiteX135" fmla="*/ 290636 w 1155172"/>
                <a:gd name="connsiteY135" fmla="*/ 21946 h 91116"/>
                <a:gd name="connsiteX136" fmla="*/ 290636 w 1155172"/>
                <a:gd name="connsiteY136" fmla="*/ 29108 h 91116"/>
                <a:gd name="connsiteX137" fmla="*/ 297390 w 1155172"/>
                <a:gd name="connsiteY137" fmla="*/ 29108 h 91116"/>
                <a:gd name="connsiteX138" fmla="*/ 297390 w 1155172"/>
                <a:gd name="connsiteY138" fmla="*/ 60360 h 91116"/>
                <a:gd name="connsiteX139" fmla="*/ 298514 w 1155172"/>
                <a:gd name="connsiteY139" fmla="*/ 71238 h 91116"/>
                <a:gd name="connsiteX140" fmla="*/ 302400 w 1155172"/>
                <a:gd name="connsiteY140" fmla="*/ 75400 h 91116"/>
                <a:gd name="connsiteX141" fmla="*/ 310172 w 1155172"/>
                <a:gd name="connsiteY141" fmla="*/ 76991 h 91116"/>
                <a:gd name="connsiteX142" fmla="*/ 317135 w 1155172"/>
                <a:gd name="connsiteY142" fmla="*/ 76171 h 91116"/>
                <a:gd name="connsiteX143" fmla="*/ 315801 w 1155172"/>
                <a:gd name="connsiteY143" fmla="*/ 68037 h 91116"/>
                <a:gd name="connsiteX144" fmla="*/ 311763 w 1155172"/>
                <a:gd name="connsiteY144" fmla="*/ 68399 h 91116"/>
                <a:gd name="connsiteX145" fmla="*/ 311763 w 1155172"/>
                <a:gd name="connsiteY145" fmla="*/ 68399 h 91116"/>
                <a:gd name="connsiteX146" fmla="*/ 311763 w 1155172"/>
                <a:gd name="connsiteY146" fmla="*/ 68399 h 91116"/>
                <a:gd name="connsiteX147" fmla="*/ 334070 w 1155172"/>
                <a:gd name="connsiteY147" fmla="*/ 11859 h 91116"/>
                <a:gd name="connsiteX148" fmla="*/ 334070 w 1155172"/>
                <a:gd name="connsiteY148" fmla="*/ 1276 h 91116"/>
                <a:gd name="connsiteX149" fmla="*/ 324860 w 1155172"/>
                <a:gd name="connsiteY149" fmla="*/ 1276 h 91116"/>
                <a:gd name="connsiteX150" fmla="*/ 324860 w 1155172"/>
                <a:gd name="connsiteY150" fmla="*/ 11859 h 91116"/>
                <a:gd name="connsiteX151" fmla="*/ 334070 w 1155172"/>
                <a:gd name="connsiteY151" fmla="*/ 11859 h 91116"/>
                <a:gd name="connsiteX152" fmla="*/ 334070 w 1155172"/>
                <a:gd name="connsiteY152" fmla="*/ 11859 h 91116"/>
                <a:gd name="connsiteX153" fmla="*/ 334070 w 1155172"/>
                <a:gd name="connsiteY153" fmla="*/ 76276 h 91116"/>
                <a:gd name="connsiteX154" fmla="*/ 334070 w 1155172"/>
                <a:gd name="connsiteY154" fmla="*/ 21946 h 91116"/>
                <a:gd name="connsiteX155" fmla="*/ 324860 w 1155172"/>
                <a:gd name="connsiteY155" fmla="*/ 21946 h 91116"/>
                <a:gd name="connsiteX156" fmla="*/ 324860 w 1155172"/>
                <a:gd name="connsiteY156" fmla="*/ 76276 h 91116"/>
                <a:gd name="connsiteX157" fmla="*/ 334070 w 1155172"/>
                <a:gd name="connsiteY157" fmla="*/ 76276 h 91116"/>
                <a:gd name="connsiteX158" fmla="*/ 334070 w 1155172"/>
                <a:gd name="connsiteY158" fmla="*/ 76276 h 91116"/>
                <a:gd name="connsiteX159" fmla="*/ 351692 w 1155172"/>
                <a:gd name="connsiteY159" fmla="*/ 70180 h 91116"/>
                <a:gd name="connsiteX160" fmla="*/ 370142 w 1155172"/>
                <a:gd name="connsiteY160" fmla="*/ 77505 h 91116"/>
                <a:gd name="connsiteX161" fmla="*/ 383257 w 1155172"/>
                <a:gd name="connsiteY161" fmla="*/ 74171 h 91116"/>
                <a:gd name="connsiteX162" fmla="*/ 392411 w 1155172"/>
                <a:gd name="connsiteY162" fmla="*/ 64837 h 91116"/>
                <a:gd name="connsiteX163" fmla="*/ 395564 w 1155172"/>
                <a:gd name="connsiteY163" fmla="*/ 48349 h 91116"/>
                <a:gd name="connsiteX164" fmla="*/ 388449 w 1155172"/>
                <a:gd name="connsiteY164" fmla="*/ 28061 h 91116"/>
                <a:gd name="connsiteX165" fmla="*/ 370132 w 1155172"/>
                <a:gd name="connsiteY165" fmla="*/ 20717 h 91116"/>
                <a:gd name="connsiteX166" fmla="*/ 353044 w 1155172"/>
                <a:gd name="connsiteY166" fmla="*/ 26756 h 91116"/>
                <a:gd name="connsiteX167" fmla="*/ 344653 w 1155172"/>
                <a:gd name="connsiteY167" fmla="*/ 49111 h 91116"/>
                <a:gd name="connsiteX168" fmla="*/ 351692 w 1155172"/>
                <a:gd name="connsiteY168" fmla="*/ 70180 h 91116"/>
                <a:gd name="connsiteX169" fmla="*/ 351692 w 1155172"/>
                <a:gd name="connsiteY169" fmla="*/ 70180 h 91116"/>
                <a:gd name="connsiteX170" fmla="*/ 358683 w 1155172"/>
                <a:gd name="connsiteY170" fmla="*/ 33509 h 91116"/>
                <a:gd name="connsiteX171" fmla="*/ 370142 w 1155172"/>
                <a:gd name="connsiteY171" fmla="*/ 28337 h 91116"/>
                <a:gd name="connsiteX172" fmla="*/ 381524 w 1155172"/>
                <a:gd name="connsiteY172" fmla="*/ 33528 h 91116"/>
                <a:gd name="connsiteX173" fmla="*/ 386105 w 1155172"/>
                <a:gd name="connsiteY173" fmla="*/ 48797 h 91116"/>
                <a:gd name="connsiteX174" fmla="*/ 381552 w 1155172"/>
                <a:gd name="connsiteY174" fmla="*/ 64713 h 91116"/>
                <a:gd name="connsiteX175" fmla="*/ 370142 w 1155172"/>
                <a:gd name="connsiteY175" fmla="*/ 69933 h 91116"/>
                <a:gd name="connsiteX176" fmla="*/ 358683 w 1155172"/>
                <a:gd name="connsiteY176" fmla="*/ 64732 h 91116"/>
                <a:gd name="connsiteX177" fmla="*/ 354130 w 1155172"/>
                <a:gd name="connsiteY177" fmla="*/ 49101 h 91116"/>
                <a:gd name="connsiteX178" fmla="*/ 358683 w 1155172"/>
                <a:gd name="connsiteY178" fmla="*/ 33509 h 91116"/>
                <a:gd name="connsiteX179" fmla="*/ 358683 w 1155172"/>
                <a:gd name="connsiteY179" fmla="*/ 33509 h 91116"/>
                <a:gd name="connsiteX180" fmla="*/ 415566 w 1155172"/>
                <a:gd name="connsiteY180" fmla="*/ 76276 h 91116"/>
                <a:gd name="connsiteX181" fmla="*/ 415566 w 1155172"/>
                <a:gd name="connsiteY181" fmla="*/ 46606 h 91116"/>
                <a:gd name="connsiteX182" fmla="*/ 419833 w 1155172"/>
                <a:gd name="connsiteY182" fmla="*/ 32433 h 91116"/>
                <a:gd name="connsiteX183" fmla="*/ 429987 w 1155172"/>
                <a:gd name="connsiteY183" fmla="*/ 28699 h 91116"/>
                <a:gd name="connsiteX184" fmla="*/ 436407 w 1155172"/>
                <a:gd name="connsiteY184" fmla="*/ 30356 h 91116"/>
                <a:gd name="connsiteX185" fmla="*/ 440217 w 1155172"/>
                <a:gd name="connsiteY185" fmla="*/ 34814 h 91116"/>
                <a:gd name="connsiteX186" fmla="*/ 441293 w 1155172"/>
                <a:gd name="connsiteY186" fmla="*/ 43234 h 91116"/>
                <a:gd name="connsiteX187" fmla="*/ 441293 w 1155172"/>
                <a:gd name="connsiteY187" fmla="*/ 76286 h 91116"/>
                <a:gd name="connsiteX188" fmla="*/ 450504 w 1155172"/>
                <a:gd name="connsiteY188" fmla="*/ 76286 h 91116"/>
                <a:gd name="connsiteX189" fmla="*/ 450504 w 1155172"/>
                <a:gd name="connsiteY189" fmla="*/ 42872 h 91116"/>
                <a:gd name="connsiteX190" fmla="*/ 449990 w 1155172"/>
                <a:gd name="connsiteY190" fmla="*/ 33928 h 91116"/>
                <a:gd name="connsiteX191" fmla="*/ 447123 w 1155172"/>
                <a:gd name="connsiteY191" fmla="*/ 27118 h 91116"/>
                <a:gd name="connsiteX192" fmla="*/ 440960 w 1155172"/>
                <a:gd name="connsiteY192" fmla="*/ 22489 h 91116"/>
                <a:gd name="connsiteX193" fmla="*/ 431930 w 1155172"/>
                <a:gd name="connsiteY193" fmla="*/ 20726 h 91116"/>
                <a:gd name="connsiteX194" fmla="*/ 414642 w 1155172"/>
                <a:gd name="connsiteY194" fmla="*/ 29670 h 91116"/>
                <a:gd name="connsiteX195" fmla="*/ 414642 w 1155172"/>
                <a:gd name="connsiteY195" fmla="*/ 21946 h 91116"/>
                <a:gd name="connsiteX196" fmla="*/ 406356 w 1155172"/>
                <a:gd name="connsiteY196" fmla="*/ 21946 h 91116"/>
                <a:gd name="connsiteX197" fmla="*/ 406356 w 1155172"/>
                <a:gd name="connsiteY197" fmla="*/ 76276 h 91116"/>
                <a:gd name="connsiteX198" fmla="*/ 415566 w 1155172"/>
                <a:gd name="connsiteY198" fmla="*/ 76276 h 91116"/>
                <a:gd name="connsiteX199" fmla="*/ 415566 w 1155172"/>
                <a:gd name="connsiteY199" fmla="*/ 76276 h 91116"/>
                <a:gd name="connsiteX200" fmla="*/ 501929 w 1155172"/>
                <a:gd name="connsiteY200" fmla="*/ 76276 h 91116"/>
                <a:gd name="connsiteX201" fmla="*/ 511550 w 1155172"/>
                <a:gd name="connsiteY201" fmla="*/ 76276 h 91116"/>
                <a:gd name="connsiteX202" fmla="*/ 509216 w 1155172"/>
                <a:gd name="connsiteY202" fmla="*/ 69742 h 91116"/>
                <a:gd name="connsiteX203" fmla="*/ 508625 w 1155172"/>
                <a:gd name="connsiteY203" fmla="*/ 53502 h 91116"/>
                <a:gd name="connsiteX204" fmla="*/ 508625 w 1155172"/>
                <a:gd name="connsiteY204" fmla="*/ 41224 h 91116"/>
                <a:gd name="connsiteX205" fmla="*/ 508168 w 1155172"/>
                <a:gd name="connsiteY205" fmla="*/ 32728 h 91116"/>
                <a:gd name="connsiteX206" fmla="*/ 505301 w 1155172"/>
                <a:gd name="connsiteY206" fmla="*/ 26460 h 91116"/>
                <a:gd name="connsiteX207" fmla="*/ 498910 w 1155172"/>
                <a:gd name="connsiteY207" fmla="*/ 22346 h 91116"/>
                <a:gd name="connsiteX208" fmla="*/ 487604 w 1155172"/>
                <a:gd name="connsiteY208" fmla="*/ 20707 h 91116"/>
                <a:gd name="connsiteX209" fmla="*/ 475278 w 1155172"/>
                <a:gd name="connsiteY209" fmla="*/ 22622 h 91116"/>
                <a:gd name="connsiteX210" fmla="*/ 467144 w 1155172"/>
                <a:gd name="connsiteY210" fmla="*/ 28089 h 91116"/>
                <a:gd name="connsiteX211" fmla="*/ 463106 w 1155172"/>
                <a:gd name="connsiteY211" fmla="*/ 37424 h 91116"/>
                <a:gd name="connsiteX212" fmla="*/ 472107 w 1155172"/>
                <a:gd name="connsiteY212" fmla="*/ 38652 h 91116"/>
                <a:gd name="connsiteX213" fmla="*/ 476679 w 1155172"/>
                <a:gd name="connsiteY213" fmla="*/ 30594 h 91116"/>
                <a:gd name="connsiteX214" fmla="*/ 486270 w 1155172"/>
                <a:gd name="connsiteY214" fmla="*/ 28318 h 91116"/>
                <a:gd name="connsiteX215" fmla="*/ 496757 w 1155172"/>
                <a:gd name="connsiteY215" fmla="*/ 31442 h 91116"/>
                <a:gd name="connsiteX216" fmla="*/ 499367 w 1155172"/>
                <a:gd name="connsiteY216" fmla="*/ 39367 h 91116"/>
                <a:gd name="connsiteX217" fmla="*/ 499320 w 1155172"/>
                <a:gd name="connsiteY217" fmla="*/ 41777 h 91116"/>
                <a:gd name="connsiteX218" fmla="*/ 482898 w 1155172"/>
                <a:gd name="connsiteY218" fmla="*/ 44948 h 91116"/>
                <a:gd name="connsiteX219" fmla="*/ 474716 w 1155172"/>
                <a:gd name="connsiteY219" fmla="*/ 46330 h 91116"/>
                <a:gd name="connsiteX220" fmla="*/ 468087 w 1155172"/>
                <a:gd name="connsiteY220" fmla="*/ 49349 h 91116"/>
                <a:gd name="connsiteX221" fmla="*/ 463325 w 1155172"/>
                <a:gd name="connsiteY221" fmla="*/ 54645 h 91116"/>
                <a:gd name="connsiteX222" fmla="*/ 461515 w 1155172"/>
                <a:gd name="connsiteY222" fmla="*/ 61941 h 91116"/>
                <a:gd name="connsiteX223" fmla="*/ 466325 w 1155172"/>
                <a:gd name="connsiteY223" fmla="*/ 73114 h 91116"/>
                <a:gd name="connsiteX224" fmla="*/ 480089 w 1155172"/>
                <a:gd name="connsiteY224" fmla="*/ 77495 h 91116"/>
                <a:gd name="connsiteX225" fmla="*/ 490242 w 1155172"/>
                <a:gd name="connsiteY225" fmla="*/ 75705 h 91116"/>
                <a:gd name="connsiteX226" fmla="*/ 500091 w 1155172"/>
                <a:gd name="connsiteY226" fmla="*/ 69561 h 91116"/>
                <a:gd name="connsiteX227" fmla="*/ 501929 w 1155172"/>
                <a:gd name="connsiteY227" fmla="*/ 76276 h 91116"/>
                <a:gd name="connsiteX228" fmla="*/ 501929 w 1155172"/>
                <a:gd name="connsiteY228" fmla="*/ 76276 h 91116"/>
                <a:gd name="connsiteX229" fmla="*/ 501929 w 1155172"/>
                <a:gd name="connsiteY229" fmla="*/ 76276 h 91116"/>
                <a:gd name="connsiteX230" fmla="*/ 499320 w 1155172"/>
                <a:gd name="connsiteY230" fmla="*/ 52378 h 91116"/>
                <a:gd name="connsiteX231" fmla="*/ 497834 w 1155172"/>
                <a:gd name="connsiteY231" fmla="*/ 61589 h 91116"/>
                <a:gd name="connsiteX232" fmla="*/ 491747 w 1155172"/>
                <a:gd name="connsiteY232" fmla="*/ 67961 h 91116"/>
                <a:gd name="connsiteX233" fmla="*/ 482279 w 1155172"/>
                <a:gd name="connsiteY233" fmla="*/ 70285 h 91116"/>
                <a:gd name="connsiteX234" fmla="*/ 474116 w 1155172"/>
                <a:gd name="connsiteY234" fmla="*/ 67828 h 91116"/>
                <a:gd name="connsiteX235" fmla="*/ 471335 w 1155172"/>
                <a:gd name="connsiteY235" fmla="*/ 61684 h 91116"/>
                <a:gd name="connsiteX236" fmla="*/ 472611 w 1155172"/>
                <a:gd name="connsiteY236" fmla="*/ 57312 h 91116"/>
                <a:gd name="connsiteX237" fmla="*/ 476240 w 1155172"/>
                <a:gd name="connsiteY237" fmla="*/ 54321 h 91116"/>
                <a:gd name="connsiteX238" fmla="*/ 484270 w 1155172"/>
                <a:gd name="connsiteY238" fmla="*/ 52483 h 91116"/>
                <a:gd name="connsiteX239" fmla="*/ 499310 w 1155172"/>
                <a:gd name="connsiteY239" fmla="*/ 49006 h 91116"/>
                <a:gd name="connsiteX240" fmla="*/ 499310 w 1155172"/>
                <a:gd name="connsiteY240" fmla="*/ 52378 h 91116"/>
                <a:gd name="connsiteX241" fmla="*/ 499320 w 1155172"/>
                <a:gd name="connsiteY241" fmla="*/ 52378 h 91116"/>
                <a:gd name="connsiteX242" fmla="*/ 531905 w 1155172"/>
                <a:gd name="connsiteY242" fmla="*/ 76276 h 91116"/>
                <a:gd name="connsiteX243" fmla="*/ 531905 w 1155172"/>
                <a:gd name="connsiteY243" fmla="*/ 1276 h 91116"/>
                <a:gd name="connsiteX244" fmla="*/ 522694 w 1155172"/>
                <a:gd name="connsiteY244" fmla="*/ 1276 h 91116"/>
                <a:gd name="connsiteX245" fmla="*/ 522694 w 1155172"/>
                <a:gd name="connsiteY245" fmla="*/ 76276 h 91116"/>
                <a:gd name="connsiteX246" fmla="*/ 531905 w 1155172"/>
                <a:gd name="connsiteY246" fmla="*/ 76276 h 91116"/>
                <a:gd name="connsiteX247" fmla="*/ 531905 w 1155172"/>
                <a:gd name="connsiteY247" fmla="*/ 76276 h 91116"/>
                <a:gd name="connsiteX248" fmla="*/ 553803 w 1155172"/>
                <a:gd name="connsiteY248" fmla="*/ 76276 h 91116"/>
                <a:gd name="connsiteX249" fmla="*/ 552269 w 1155172"/>
                <a:gd name="connsiteY249" fmla="*/ 83410 h 91116"/>
                <a:gd name="connsiteX250" fmla="*/ 547973 w 1155172"/>
                <a:gd name="connsiteY250" fmla="*/ 87173 h 91116"/>
                <a:gd name="connsiteX251" fmla="*/ 550536 w 1155172"/>
                <a:gd name="connsiteY251" fmla="*/ 91116 h 91116"/>
                <a:gd name="connsiteX252" fmla="*/ 557032 w 1155172"/>
                <a:gd name="connsiteY252" fmla="*/ 85611 h 91116"/>
                <a:gd name="connsiteX253" fmla="*/ 559079 w 1155172"/>
                <a:gd name="connsiteY253" fmla="*/ 76286 h 91116"/>
                <a:gd name="connsiteX254" fmla="*/ 559079 w 1155172"/>
                <a:gd name="connsiteY254" fmla="*/ 65789 h 91116"/>
                <a:gd name="connsiteX255" fmla="*/ 548592 w 1155172"/>
                <a:gd name="connsiteY255" fmla="*/ 65789 h 91116"/>
                <a:gd name="connsiteX256" fmla="*/ 548592 w 1155172"/>
                <a:gd name="connsiteY256" fmla="*/ 76286 h 91116"/>
                <a:gd name="connsiteX257" fmla="*/ 553803 w 1155172"/>
                <a:gd name="connsiteY257" fmla="*/ 76286 h 91116"/>
                <a:gd name="connsiteX258" fmla="*/ 553803 w 1155172"/>
                <a:gd name="connsiteY258" fmla="*/ 76276 h 91116"/>
                <a:gd name="connsiteX259" fmla="*/ 606314 w 1155172"/>
                <a:gd name="connsiteY259" fmla="*/ 65656 h 91116"/>
                <a:gd name="connsiteX260" fmla="*/ 617106 w 1155172"/>
                <a:gd name="connsiteY260" fmla="*/ 74590 h 91116"/>
                <a:gd name="connsiteX261" fmla="*/ 634175 w 1155172"/>
                <a:gd name="connsiteY261" fmla="*/ 77562 h 91116"/>
                <a:gd name="connsiteX262" fmla="*/ 648624 w 1155172"/>
                <a:gd name="connsiteY262" fmla="*/ 74619 h 91116"/>
                <a:gd name="connsiteX263" fmla="*/ 658473 w 1155172"/>
                <a:gd name="connsiteY263" fmla="*/ 66380 h 91116"/>
                <a:gd name="connsiteX264" fmla="*/ 661902 w 1155172"/>
                <a:gd name="connsiteY264" fmla="*/ 55102 h 91116"/>
                <a:gd name="connsiteX265" fmla="*/ 658778 w 1155172"/>
                <a:gd name="connsiteY265" fmla="*/ 44434 h 91116"/>
                <a:gd name="connsiteX266" fmla="*/ 649110 w 1155172"/>
                <a:gd name="connsiteY266" fmla="*/ 36786 h 91116"/>
                <a:gd name="connsiteX267" fmla="*/ 632508 w 1155172"/>
                <a:gd name="connsiteY267" fmla="*/ 31994 h 91116"/>
                <a:gd name="connsiteX268" fmla="*/ 617544 w 1155172"/>
                <a:gd name="connsiteY268" fmla="*/ 26651 h 91116"/>
                <a:gd name="connsiteX269" fmla="*/ 614629 w 1155172"/>
                <a:gd name="connsiteY269" fmla="*/ 20002 h 91116"/>
                <a:gd name="connsiteX270" fmla="*/ 618744 w 1155172"/>
                <a:gd name="connsiteY270" fmla="*/ 12040 h 91116"/>
                <a:gd name="connsiteX271" fmla="*/ 631869 w 1155172"/>
                <a:gd name="connsiteY271" fmla="*/ 8744 h 91116"/>
                <a:gd name="connsiteX272" fmla="*/ 644938 w 1155172"/>
                <a:gd name="connsiteY272" fmla="*/ 12373 h 91116"/>
                <a:gd name="connsiteX273" fmla="*/ 650129 w 1155172"/>
                <a:gd name="connsiteY273" fmla="*/ 23117 h 91116"/>
                <a:gd name="connsiteX274" fmla="*/ 659644 w 1155172"/>
                <a:gd name="connsiteY274" fmla="*/ 22403 h 91116"/>
                <a:gd name="connsiteX275" fmla="*/ 655958 w 1155172"/>
                <a:gd name="connsiteY275" fmla="*/ 10592 h 91116"/>
                <a:gd name="connsiteX276" fmla="*/ 646157 w 1155172"/>
                <a:gd name="connsiteY276" fmla="*/ 2686 h 91116"/>
                <a:gd name="connsiteX277" fmla="*/ 631450 w 1155172"/>
                <a:gd name="connsiteY277" fmla="*/ 0 h 91116"/>
                <a:gd name="connsiteX278" fmla="*/ 617687 w 1155172"/>
                <a:gd name="connsiteY278" fmla="*/ 2562 h 91116"/>
                <a:gd name="connsiteX279" fmla="*/ 608276 w 1155172"/>
                <a:gd name="connsiteY279" fmla="*/ 10058 h 91116"/>
                <a:gd name="connsiteX280" fmla="*/ 605057 w 1155172"/>
                <a:gd name="connsiteY280" fmla="*/ 20669 h 91116"/>
                <a:gd name="connsiteX281" fmla="*/ 607686 w 1155172"/>
                <a:gd name="connsiteY281" fmla="*/ 30004 h 91116"/>
                <a:gd name="connsiteX282" fmla="*/ 615696 w 1155172"/>
                <a:gd name="connsiteY282" fmla="*/ 36986 h 91116"/>
                <a:gd name="connsiteX283" fmla="*/ 630174 w 1155172"/>
                <a:gd name="connsiteY283" fmla="*/ 41662 h 91116"/>
                <a:gd name="connsiteX284" fmla="*/ 643528 w 1155172"/>
                <a:gd name="connsiteY284" fmla="*/ 45320 h 91116"/>
                <a:gd name="connsiteX285" fmla="*/ 650281 w 1155172"/>
                <a:gd name="connsiteY285" fmla="*/ 49749 h 91116"/>
                <a:gd name="connsiteX286" fmla="*/ 652329 w 1155172"/>
                <a:gd name="connsiteY286" fmla="*/ 55912 h 91116"/>
                <a:gd name="connsiteX287" fmla="*/ 650205 w 1155172"/>
                <a:gd name="connsiteY287" fmla="*/ 62332 h 91116"/>
                <a:gd name="connsiteX288" fmla="*/ 643738 w 1155172"/>
                <a:gd name="connsiteY288" fmla="*/ 66961 h 91116"/>
                <a:gd name="connsiteX289" fmla="*/ 633708 w 1155172"/>
                <a:gd name="connsiteY289" fmla="*/ 68647 h 91116"/>
                <a:gd name="connsiteX290" fmla="*/ 622202 w 1155172"/>
                <a:gd name="connsiteY290" fmla="*/ 66427 h 91116"/>
                <a:gd name="connsiteX291" fmla="*/ 614658 w 1155172"/>
                <a:gd name="connsiteY291" fmla="*/ 60598 h 91116"/>
                <a:gd name="connsiteX292" fmla="*/ 611562 w 1155172"/>
                <a:gd name="connsiteY292" fmla="*/ 51359 h 91116"/>
                <a:gd name="connsiteX293" fmla="*/ 602199 w 1155172"/>
                <a:gd name="connsiteY293" fmla="*/ 52178 h 91116"/>
                <a:gd name="connsiteX294" fmla="*/ 606314 w 1155172"/>
                <a:gd name="connsiteY294" fmla="*/ 65656 h 91116"/>
                <a:gd name="connsiteX295" fmla="*/ 606314 w 1155172"/>
                <a:gd name="connsiteY295" fmla="*/ 65656 h 91116"/>
                <a:gd name="connsiteX296" fmla="*/ 705126 w 1155172"/>
                <a:gd name="connsiteY296" fmla="*/ 66599 h 91116"/>
                <a:gd name="connsiteX297" fmla="*/ 696078 w 1155172"/>
                <a:gd name="connsiteY297" fmla="*/ 69933 h 91116"/>
                <a:gd name="connsiteX298" fmla="*/ 685133 w 1155172"/>
                <a:gd name="connsiteY298" fmla="*/ 64970 h 91116"/>
                <a:gd name="connsiteX299" fmla="*/ 680942 w 1155172"/>
                <a:gd name="connsiteY299" fmla="*/ 49063 h 91116"/>
                <a:gd name="connsiteX300" fmla="*/ 685286 w 1155172"/>
                <a:gd name="connsiteY300" fmla="*/ 33280 h 91116"/>
                <a:gd name="connsiteX301" fmla="*/ 696601 w 1155172"/>
                <a:gd name="connsiteY301" fmla="*/ 28299 h 91116"/>
                <a:gd name="connsiteX302" fmla="*/ 704450 w 1155172"/>
                <a:gd name="connsiteY302" fmla="*/ 31061 h 91116"/>
                <a:gd name="connsiteX303" fmla="*/ 708984 w 1155172"/>
                <a:gd name="connsiteY303" fmla="*/ 39291 h 91116"/>
                <a:gd name="connsiteX304" fmla="*/ 717928 w 1155172"/>
                <a:gd name="connsiteY304" fmla="*/ 37919 h 91116"/>
                <a:gd name="connsiteX305" fmla="*/ 710717 w 1155172"/>
                <a:gd name="connsiteY305" fmla="*/ 25203 h 91116"/>
                <a:gd name="connsiteX306" fmla="*/ 696239 w 1155172"/>
                <a:gd name="connsiteY306" fmla="*/ 20726 h 91116"/>
                <a:gd name="connsiteX307" fmla="*/ 683276 w 1155172"/>
                <a:gd name="connsiteY307" fmla="*/ 24022 h 91116"/>
                <a:gd name="connsiteX308" fmla="*/ 674399 w 1155172"/>
                <a:gd name="connsiteY308" fmla="*/ 33928 h 91116"/>
                <a:gd name="connsiteX309" fmla="*/ 671474 w 1155172"/>
                <a:gd name="connsiteY309" fmla="*/ 49320 h 91116"/>
                <a:gd name="connsiteX310" fmla="*/ 678256 w 1155172"/>
                <a:gd name="connsiteY310" fmla="*/ 70218 h 91116"/>
                <a:gd name="connsiteX311" fmla="*/ 696192 w 1155172"/>
                <a:gd name="connsiteY311" fmla="*/ 77514 h 91116"/>
                <a:gd name="connsiteX312" fmla="*/ 711203 w 1155172"/>
                <a:gd name="connsiteY312" fmla="*/ 72209 h 91116"/>
                <a:gd name="connsiteX313" fmla="*/ 718804 w 1155172"/>
                <a:gd name="connsiteY313" fmla="*/ 57560 h 91116"/>
                <a:gd name="connsiteX314" fmla="*/ 709746 w 1155172"/>
                <a:gd name="connsiteY314" fmla="*/ 56378 h 91116"/>
                <a:gd name="connsiteX315" fmla="*/ 705126 w 1155172"/>
                <a:gd name="connsiteY315" fmla="*/ 66599 h 91116"/>
                <a:gd name="connsiteX316" fmla="*/ 705126 w 1155172"/>
                <a:gd name="connsiteY316" fmla="*/ 66599 h 91116"/>
                <a:gd name="connsiteX317" fmla="*/ 735930 w 1155172"/>
                <a:gd name="connsiteY317" fmla="*/ 11859 h 91116"/>
                <a:gd name="connsiteX318" fmla="*/ 735930 w 1155172"/>
                <a:gd name="connsiteY318" fmla="*/ 1276 h 91116"/>
                <a:gd name="connsiteX319" fmla="*/ 726719 w 1155172"/>
                <a:gd name="connsiteY319" fmla="*/ 1276 h 91116"/>
                <a:gd name="connsiteX320" fmla="*/ 726719 w 1155172"/>
                <a:gd name="connsiteY320" fmla="*/ 11859 h 91116"/>
                <a:gd name="connsiteX321" fmla="*/ 735930 w 1155172"/>
                <a:gd name="connsiteY321" fmla="*/ 11859 h 91116"/>
                <a:gd name="connsiteX322" fmla="*/ 735930 w 1155172"/>
                <a:gd name="connsiteY322" fmla="*/ 11859 h 91116"/>
                <a:gd name="connsiteX323" fmla="*/ 735930 w 1155172"/>
                <a:gd name="connsiteY323" fmla="*/ 76276 h 91116"/>
                <a:gd name="connsiteX324" fmla="*/ 735930 w 1155172"/>
                <a:gd name="connsiteY324" fmla="*/ 21946 h 91116"/>
                <a:gd name="connsiteX325" fmla="*/ 726719 w 1155172"/>
                <a:gd name="connsiteY325" fmla="*/ 21946 h 91116"/>
                <a:gd name="connsiteX326" fmla="*/ 726719 w 1155172"/>
                <a:gd name="connsiteY326" fmla="*/ 76276 h 91116"/>
                <a:gd name="connsiteX327" fmla="*/ 735930 w 1155172"/>
                <a:gd name="connsiteY327" fmla="*/ 76276 h 91116"/>
                <a:gd name="connsiteX328" fmla="*/ 735930 w 1155172"/>
                <a:gd name="connsiteY328" fmla="*/ 76276 h 91116"/>
                <a:gd name="connsiteX329" fmla="*/ 781460 w 1155172"/>
                <a:gd name="connsiteY329" fmla="*/ 67275 h 91116"/>
                <a:gd name="connsiteX330" fmla="*/ 772820 w 1155172"/>
                <a:gd name="connsiteY330" fmla="*/ 69933 h 91116"/>
                <a:gd name="connsiteX331" fmla="*/ 761467 w 1155172"/>
                <a:gd name="connsiteY331" fmla="*/ 65170 h 91116"/>
                <a:gd name="connsiteX332" fmla="*/ 756399 w 1155172"/>
                <a:gd name="connsiteY332" fmla="*/ 51464 h 91116"/>
                <a:gd name="connsiteX333" fmla="*/ 796919 w 1155172"/>
                <a:gd name="connsiteY333" fmla="*/ 51464 h 91116"/>
                <a:gd name="connsiteX334" fmla="*/ 796976 w 1155172"/>
                <a:gd name="connsiteY334" fmla="*/ 49006 h 91116"/>
                <a:gd name="connsiteX335" fmla="*/ 790061 w 1155172"/>
                <a:gd name="connsiteY335" fmla="*/ 28137 h 91116"/>
                <a:gd name="connsiteX336" fmla="*/ 772258 w 1155172"/>
                <a:gd name="connsiteY336" fmla="*/ 20726 h 91116"/>
                <a:gd name="connsiteX337" fmla="*/ 753942 w 1155172"/>
                <a:gd name="connsiteY337" fmla="*/ 28299 h 91116"/>
                <a:gd name="connsiteX338" fmla="*/ 746884 w 1155172"/>
                <a:gd name="connsiteY338" fmla="*/ 49578 h 91116"/>
                <a:gd name="connsiteX339" fmla="*/ 753866 w 1155172"/>
                <a:gd name="connsiteY339" fmla="*/ 70161 h 91116"/>
                <a:gd name="connsiteX340" fmla="*/ 772763 w 1155172"/>
                <a:gd name="connsiteY340" fmla="*/ 77505 h 91116"/>
                <a:gd name="connsiteX341" fmla="*/ 788318 w 1155172"/>
                <a:gd name="connsiteY341" fmla="*/ 72904 h 91116"/>
                <a:gd name="connsiteX342" fmla="*/ 796662 w 1155172"/>
                <a:gd name="connsiteY342" fmla="*/ 59960 h 91116"/>
                <a:gd name="connsiteX343" fmla="*/ 787146 w 1155172"/>
                <a:gd name="connsiteY343" fmla="*/ 58788 h 91116"/>
                <a:gd name="connsiteX344" fmla="*/ 781460 w 1155172"/>
                <a:gd name="connsiteY344" fmla="*/ 67275 h 91116"/>
                <a:gd name="connsiteX345" fmla="*/ 781460 w 1155172"/>
                <a:gd name="connsiteY345" fmla="*/ 67275 h 91116"/>
                <a:gd name="connsiteX346" fmla="*/ 761695 w 1155172"/>
                <a:gd name="connsiteY346" fmla="*/ 32528 h 91116"/>
                <a:gd name="connsiteX347" fmla="*/ 772354 w 1155172"/>
                <a:gd name="connsiteY347" fmla="*/ 28289 h 91116"/>
                <a:gd name="connsiteX348" fmla="*/ 783765 w 1155172"/>
                <a:gd name="connsiteY348" fmla="*/ 33614 h 91116"/>
                <a:gd name="connsiteX349" fmla="*/ 787241 w 1155172"/>
                <a:gd name="connsiteY349" fmla="*/ 43891 h 91116"/>
                <a:gd name="connsiteX350" fmla="*/ 756895 w 1155172"/>
                <a:gd name="connsiteY350" fmla="*/ 43891 h 91116"/>
                <a:gd name="connsiteX351" fmla="*/ 761695 w 1155172"/>
                <a:gd name="connsiteY351" fmla="*/ 32528 h 91116"/>
                <a:gd name="connsiteX352" fmla="*/ 761695 w 1155172"/>
                <a:gd name="connsiteY352" fmla="*/ 32528 h 91116"/>
                <a:gd name="connsiteX353" fmla="*/ 817426 w 1155172"/>
                <a:gd name="connsiteY353" fmla="*/ 76276 h 91116"/>
                <a:gd name="connsiteX354" fmla="*/ 817426 w 1155172"/>
                <a:gd name="connsiteY354" fmla="*/ 46606 h 91116"/>
                <a:gd name="connsiteX355" fmla="*/ 821693 w 1155172"/>
                <a:gd name="connsiteY355" fmla="*/ 32433 h 91116"/>
                <a:gd name="connsiteX356" fmla="*/ 831847 w 1155172"/>
                <a:gd name="connsiteY356" fmla="*/ 28699 h 91116"/>
                <a:gd name="connsiteX357" fmla="*/ 838267 w 1155172"/>
                <a:gd name="connsiteY357" fmla="*/ 30356 h 91116"/>
                <a:gd name="connsiteX358" fmla="*/ 842077 w 1155172"/>
                <a:gd name="connsiteY358" fmla="*/ 34814 h 91116"/>
                <a:gd name="connsiteX359" fmla="*/ 843143 w 1155172"/>
                <a:gd name="connsiteY359" fmla="*/ 43234 h 91116"/>
                <a:gd name="connsiteX360" fmla="*/ 843143 w 1155172"/>
                <a:gd name="connsiteY360" fmla="*/ 76286 h 91116"/>
                <a:gd name="connsiteX361" fmla="*/ 852354 w 1155172"/>
                <a:gd name="connsiteY361" fmla="*/ 76286 h 91116"/>
                <a:gd name="connsiteX362" fmla="*/ 852354 w 1155172"/>
                <a:gd name="connsiteY362" fmla="*/ 42872 h 91116"/>
                <a:gd name="connsiteX363" fmla="*/ 851840 w 1155172"/>
                <a:gd name="connsiteY363" fmla="*/ 33928 h 91116"/>
                <a:gd name="connsiteX364" fmla="*/ 848973 w 1155172"/>
                <a:gd name="connsiteY364" fmla="*/ 27118 h 91116"/>
                <a:gd name="connsiteX365" fmla="*/ 842820 w 1155172"/>
                <a:gd name="connsiteY365" fmla="*/ 22489 h 91116"/>
                <a:gd name="connsiteX366" fmla="*/ 833790 w 1155172"/>
                <a:gd name="connsiteY366" fmla="*/ 20726 h 91116"/>
                <a:gd name="connsiteX367" fmla="*/ 816502 w 1155172"/>
                <a:gd name="connsiteY367" fmla="*/ 29670 h 91116"/>
                <a:gd name="connsiteX368" fmla="*/ 816502 w 1155172"/>
                <a:gd name="connsiteY368" fmla="*/ 21946 h 91116"/>
                <a:gd name="connsiteX369" fmla="*/ 808215 w 1155172"/>
                <a:gd name="connsiteY369" fmla="*/ 21946 h 91116"/>
                <a:gd name="connsiteX370" fmla="*/ 808215 w 1155172"/>
                <a:gd name="connsiteY370" fmla="*/ 76276 h 91116"/>
                <a:gd name="connsiteX371" fmla="*/ 817426 w 1155172"/>
                <a:gd name="connsiteY371" fmla="*/ 76276 h 91116"/>
                <a:gd name="connsiteX372" fmla="*/ 817426 w 1155172"/>
                <a:gd name="connsiteY372" fmla="*/ 76276 h 91116"/>
                <a:gd name="connsiteX373" fmla="*/ 882548 w 1155172"/>
                <a:gd name="connsiteY373" fmla="*/ 68399 h 91116"/>
                <a:gd name="connsiteX374" fmla="*/ 879405 w 1155172"/>
                <a:gd name="connsiteY374" fmla="*/ 67732 h 91116"/>
                <a:gd name="connsiteX375" fmla="*/ 877824 w 1155172"/>
                <a:gd name="connsiteY375" fmla="*/ 65942 h 91116"/>
                <a:gd name="connsiteX376" fmla="*/ 877329 w 1155172"/>
                <a:gd name="connsiteY376" fmla="*/ 60874 h 91116"/>
                <a:gd name="connsiteX377" fmla="*/ 877329 w 1155172"/>
                <a:gd name="connsiteY377" fmla="*/ 29108 h 91116"/>
                <a:gd name="connsiteX378" fmla="*/ 886597 w 1155172"/>
                <a:gd name="connsiteY378" fmla="*/ 29108 h 91116"/>
                <a:gd name="connsiteX379" fmla="*/ 886597 w 1155172"/>
                <a:gd name="connsiteY379" fmla="*/ 21946 h 91116"/>
                <a:gd name="connsiteX380" fmla="*/ 877329 w 1155172"/>
                <a:gd name="connsiteY380" fmla="*/ 21946 h 91116"/>
                <a:gd name="connsiteX381" fmla="*/ 877329 w 1155172"/>
                <a:gd name="connsiteY381" fmla="*/ 2962 h 91116"/>
                <a:gd name="connsiteX382" fmla="*/ 868175 w 1155172"/>
                <a:gd name="connsiteY382" fmla="*/ 8487 h 91116"/>
                <a:gd name="connsiteX383" fmla="*/ 868175 w 1155172"/>
                <a:gd name="connsiteY383" fmla="*/ 21946 h 91116"/>
                <a:gd name="connsiteX384" fmla="*/ 861422 w 1155172"/>
                <a:gd name="connsiteY384" fmla="*/ 21946 h 91116"/>
                <a:gd name="connsiteX385" fmla="*/ 861422 w 1155172"/>
                <a:gd name="connsiteY385" fmla="*/ 29108 h 91116"/>
                <a:gd name="connsiteX386" fmla="*/ 868175 w 1155172"/>
                <a:gd name="connsiteY386" fmla="*/ 29108 h 91116"/>
                <a:gd name="connsiteX387" fmla="*/ 868175 w 1155172"/>
                <a:gd name="connsiteY387" fmla="*/ 60360 h 91116"/>
                <a:gd name="connsiteX388" fmla="*/ 869299 w 1155172"/>
                <a:gd name="connsiteY388" fmla="*/ 71238 h 91116"/>
                <a:gd name="connsiteX389" fmla="*/ 873185 w 1155172"/>
                <a:gd name="connsiteY389" fmla="*/ 75400 h 91116"/>
                <a:gd name="connsiteX390" fmla="*/ 880958 w 1155172"/>
                <a:gd name="connsiteY390" fmla="*/ 76991 h 91116"/>
                <a:gd name="connsiteX391" fmla="*/ 887921 w 1155172"/>
                <a:gd name="connsiteY391" fmla="*/ 76171 h 91116"/>
                <a:gd name="connsiteX392" fmla="*/ 886587 w 1155172"/>
                <a:gd name="connsiteY392" fmla="*/ 68037 h 91116"/>
                <a:gd name="connsiteX393" fmla="*/ 882548 w 1155172"/>
                <a:gd name="connsiteY393" fmla="*/ 68399 h 91116"/>
                <a:gd name="connsiteX394" fmla="*/ 882548 w 1155172"/>
                <a:gd name="connsiteY394" fmla="*/ 68399 h 91116"/>
                <a:gd name="connsiteX395" fmla="*/ 882548 w 1155172"/>
                <a:gd name="connsiteY395" fmla="*/ 68399 h 91116"/>
                <a:gd name="connsiteX396" fmla="*/ 904856 w 1155172"/>
                <a:gd name="connsiteY396" fmla="*/ 11859 h 91116"/>
                <a:gd name="connsiteX397" fmla="*/ 904856 w 1155172"/>
                <a:gd name="connsiteY397" fmla="*/ 1276 h 91116"/>
                <a:gd name="connsiteX398" fmla="*/ 895645 w 1155172"/>
                <a:gd name="connsiteY398" fmla="*/ 1276 h 91116"/>
                <a:gd name="connsiteX399" fmla="*/ 895645 w 1155172"/>
                <a:gd name="connsiteY399" fmla="*/ 11859 h 91116"/>
                <a:gd name="connsiteX400" fmla="*/ 904856 w 1155172"/>
                <a:gd name="connsiteY400" fmla="*/ 11859 h 91116"/>
                <a:gd name="connsiteX401" fmla="*/ 904856 w 1155172"/>
                <a:gd name="connsiteY401" fmla="*/ 11859 h 91116"/>
                <a:gd name="connsiteX402" fmla="*/ 904856 w 1155172"/>
                <a:gd name="connsiteY402" fmla="*/ 76276 h 91116"/>
                <a:gd name="connsiteX403" fmla="*/ 904856 w 1155172"/>
                <a:gd name="connsiteY403" fmla="*/ 21946 h 91116"/>
                <a:gd name="connsiteX404" fmla="*/ 895645 w 1155172"/>
                <a:gd name="connsiteY404" fmla="*/ 21946 h 91116"/>
                <a:gd name="connsiteX405" fmla="*/ 895645 w 1155172"/>
                <a:gd name="connsiteY405" fmla="*/ 76276 h 91116"/>
                <a:gd name="connsiteX406" fmla="*/ 904856 w 1155172"/>
                <a:gd name="connsiteY406" fmla="*/ 76276 h 91116"/>
                <a:gd name="connsiteX407" fmla="*/ 904856 w 1155172"/>
                <a:gd name="connsiteY407" fmla="*/ 76276 h 91116"/>
                <a:gd name="connsiteX408" fmla="*/ 930535 w 1155172"/>
                <a:gd name="connsiteY408" fmla="*/ 76276 h 91116"/>
                <a:gd name="connsiteX409" fmla="*/ 930535 w 1155172"/>
                <a:gd name="connsiteY409" fmla="*/ 29051 h 91116"/>
                <a:gd name="connsiteX410" fmla="*/ 941070 w 1155172"/>
                <a:gd name="connsiteY410" fmla="*/ 29051 h 91116"/>
                <a:gd name="connsiteX411" fmla="*/ 941070 w 1155172"/>
                <a:gd name="connsiteY411" fmla="*/ 21946 h 91116"/>
                <a:gd name="connsiteX412" fmla="*/ 930535 w 1155172"/>
                <a:gd name="connsiteY412" fmla="*/ 21946 h 91116"/>
                <a:gd name="connsiteX413" fmla="*/ 930535 w 1155172"/>
                <a:gd name="connsiteY413" fmla="*/ 18412 h 91116"/>
                <a:gd name="connsiteX414" fmla="*/ 932278 w 1155172"/>
                <a:gd name="connsiteY414" fmla="*/ 10382 h 91116"/>
                <a:gd name="connsiteX415" fmla="*/ 938784 w 1155172"/>
                <a:gd name="connsiteY415" fmla="*/ 8487 h 91116"/>
                <a:gd name="connsiteX416" fmla="*/ 943747 w 1155172"/>
                <a:gd name="connsiteY416" fmla="*/ 8954 h 91116"/>
                <a:gd name="connsiteX417" fmla="*/ 945175 w 1155172"/>
                <a:gd name="connsiteY417" fmla="*/ 1181 h 91116"/>
                <a:gd name="connsiteX418" fmla="*/ 935822 w 1155172"/>
                <a:gd name="connsiteY418" fmla="*/ 0 h 91116"/>
                <a:gd name="connsiteX419" fmla="*/ 924820 w 1155172"/>
                <a:gd name="connsiteY419" fmla="*/ 4296 h 91116"/>
                <a:gd name="connsiteX420" fmla="*/ 921344 w 1155172"/>
                <a:gd name="connsiteY420" fmla="*/ 16678 h 91116"/>
                <a:gd name="connsiteX421" fmla="*/ 921344 w 1155172"/>
                <a:gd name="connsiteY421" fmla="*/ 21955 h 91116"/>
                <a:gd name="connsiteX422" fmla="*/ 913162 w 1155172"/>
                <a:gd name="connsiteY422" fmla="*/ 21955 h 91116"/>
                <a:gd name="connsiteX423" fmla="*/ 913162 w 1155172"/>
                <a:gd name="connsiteY423" fmla="*/ 29061 h 91116"/>
                <a:gd name="connsiteX424" fmla="*/ 921344 w 1155172"/>
                <a:gd name="connsiteY424" fmla="*/ 29061 h 91116"/>
                <a:gd name="connsiteX425" fmla="*/ 921344 w 1155172"/>
                <a:gd name="connsiteY425" fmla="*/ 76286 h 91116"/>
                <a:gd name="connsiteX426" fmla="*/ 930535 w 1155172"/>
                <a:gd name="connsiteY426" fmla="*/ 76286 h 91116"/>
                <a:gd name="connsiteX427" fmla="*/ 930535 w 1155172"/>
                <a:gd name="connsiteY427" fmla="*/ 76276 h 91116"/>
                <a:gd name="connsiteX428" fmla="*/ 957243 w 1155172"/>
                <a:gd name="connsiteY428" fmla="*/ 11859 h 91116"/>
                <a:gd name="connsiteX429" fmla="*/ 957243 w 1155172"/>
                <a:gd name="connsiteY429" fmla="*/ 1276 h 91116"/>
                <a:gd name="connsiteX430" fmla="*/ 948033 w 1155172"/>
                <a:gd name="connsiteY430" fmla="*/ 1276 h 91116"/>
                <a:gd name="connsiteX431" fmla="*/ 948033 w 1155172"/>
                <a:gd name="connsiteY431" fmla="*/ 11859 h 91116"/>
                <a:gd name="connsiteX432" fmla="*/ 957243 w 1155172"/>
                <a:gd name="connsiteY432" fmla="*/ 11859 h 91116"/>
                <a:gd name="connsiteX433" fmla="*/ 957243 w 1155172"/>
                <a:gd name="connsiteY433" fmla="*/ 11859 h 91116"/>
                <a:gd name="connsiteX434" fmla="*/ 957243 w 1155172"/>
                <a:gd name="connsiteY434" fmla="*/ 76276 h 91116"/>
                <a:gd name="connsiteX435" fmla="*/ 957243 w 1155172"/>
                <a:gd name="connsiteY435" fmla="*/ 21946 h 91116"/>
                <a:gd name="connsiteX436" fmla="*/ 948033 w 1155172"/>
                <a:gd name="connsiteY436" fmla="*/ 21946 h 91116"/>
                <a:gd name="connsiteX437" fmla="*/ 948033 w 1155172"/>
                <a:gd name="connsiteY437" fmla="*/ 76276 h 91116"/>
                <a:gd name="connsiteX438" fmla="*/ 957243 w 1155172"/>
                <a:gd name="connsiteY438" fmla="*/ 76276 h 91116"/>
                <a:gd name="connsiteX439" fmla="*/ 957243 w 1155172"/>
                <a:gd name="connsiteY439" fmla="*/ 76276 h 91116"/>
                <a:gd name="connsiteX440" fmla="*/ 1002116 w 1155172"/>
                <a:gd name="connsiteY440" fmla="*/ 66599 h 91116"/>
                <a:gd name="connsiteX441" fmla="*/ 993058 w 1155172"/>
                <a:gd name="connsiteY441" fmla="*/ 69933 h 91116"/>
                <a:gd name="connsiteX442" fmla="*/ 982113 w 1155172"/>
                <a:gd name="connsiteY442" fmla="*/ 64970 h 91116"/>
                <a:gd name="connsiteX443" fmla="*/ 977922 w 1155172"/>
                <a:gd name="connsiteY443" fmla="*/ 49063 h 91116"/>
                <a:gd name="connsiteX444" fmla="*/ 982275 w 1155172"/>
                <a:gd name="connsiteY444" fmla="*/ 33280 h 91116"/>
                <a:gd name="connsiteX445" fmla="*/ 993572 w 1155172"/>
                <a:gd name="connsiteY445" fmla="*/ 28299 h 91116"/>
                <a:gd name="connsiteX446" fmla="*/ 1001430 w 1155172"/>
                <a:gd name="connsiteY446" fmla="*/ 31061 h 91116"/>
                <a:gd name="connsiteX447" fmla="*/ 1005954 w 1155172"/>
                <a:gd name="connsiteY447" fmla="*/ 39291 h 91116"/>
                <a:gd name="connsiteX448" fmla="*/ 1014908 w 1155172"/>
                <a:gd name="connsiteY448" fmla="*/ 37919 h 91116"/>
                <a:gd name="connsiteX449" fmla="*/ 1007688 w 1155172"/>
                <a:gd name="connsiteY449" fmla="*/ 25203 h 91116"/>
                <a:gd name="connsiteX450" fmla="*/ 993210 w 1155172"/>
                <a:gd name="connsiteY450" fmla="*/ 20726 h 91116"/>
                <a:gd name="connsiteX451" fmla="*/ 980246 w 1155172"/>
                <a:gd name="connsiteY451" fmla="*/ 24022 h 91116"/>
                <a:gd name="connsiteX452" fmla="*/ 971360 w 1155172"/>
                <a:gd name="connsiteY452" fmla="*/ 33928 h 91116"/>
                <a:gd name="connsiteX453" fmla="*/ 968445 w 1155172"/>
                <a:gd name="connsiteY453" fmla="*/ 49320 h 91116"/>
                <a:gd name="connsiteX454" fmla="*/ 975227 w 1155172"/>
                <a:gd name="connsiteY454" fmla="*/ 70218 h 91116"/>
                <a:gd name="connsiteX455" fmla="*/ 993153 w 1155172"/>
                <a:gd name="connsiteY455" fmla="*/ 77514 h 91116"/>
                <a:gd name="connsiteX456" fmla="*/ 1008174 w 1155172"/>
                <a:gd name="connsiteY456" fmla="*/ 72209 h 91116"/>
                <a:gd name="connsiteX457" fmla="*/ 1015765 w 1155172"/>
                <a:gd name="connsiteY457" fmla="*/ 57560 h 91116"/>
                <a:gd name="connsiteX458" fmla="*/ 1006716 w 1155172"/>
                <a:gd name="connsiteY458" fmla="*/ 56378 h 91116"/>
                <a:gd name="connsiteX459" fmla="*/ 1002116 w 1155172"/>
                <a:gd name="connsiteY459" fmla="*/ 66599 h 91116"/>
                <a:gd name="connsiteX460" fmla="*/ 1002116 w 1155172"/>
                <a:gd name="connsiteY460" fmla="*/ 66599 h 91116"/>
                <a:gd name="connsiteX461" fmla="*/ 1090051 w 1155172"/>
                <a:gd name="connsiteY461" fmla="*/ 76276 h 91116"/>
                <a:gd name="connsiteX462" fmla="*/ 1099671 w 1155172"/>
                <a:gd name="connsiteY462" fmla="*/ 76276 h 91116"/>
                <a:gd name="connsiteX463" fmla="*/ 1097347 w 1155172"/>
                <a:gd name="connsiteY463" fmla="*/ 69742 h 91116"/>
                <a:gd name="connsiteX464" fmla="*/ 1096756 w 1155172"/>
                <a:gd name="connsiteY464" fmla="*/ 53502 h 91116"/>
                <a:gd name="connsiteX465" fmla="*/ 1096756 w 1155172"/>
                <a:gd name="connsiteY465" fmla="*/ 41224 h 91116"/>
                <a:gd name="connsiteX466" fmla="*/ 1096289 w 1155172"/>
                <a:gd name="connsiteY466" fmla="*/ 32728 h 91116"/>
                <a:gd name="connsiteX467" fmla="*/ 1093422 w 1155172"/>
                <a:gd name="connsiteY467" fmla="*/ 26460 h 91116"/>
                <a:gd name="connsiteX468" fmla="*/ 1087031 w 1155172"/>
                <a:gd name="connsiteY468" fmla="*/ 22346 h 91116"/>
                <a:gd name="connsiteX469" fmla="*/ 1075715 w 1155172"/>
                <a:gd name="connsiteY469" fmla="*/ 20707 h 91116"/>
                <a:gd name="connsiteX470" fmla="*/ 1063390 w 1155172"/>
                <a:gd name="connsiteY470" fmla="*/ 22622 h 91116"/>
                <a:gd name="connsiteX471" fmla="*/ 1055256 w 1155172"/>
                <a:gd name="connsiteY471" fmla="*/ 28089 h 91116"/>
                <a:gd name="connsiteX472" fmla="*/ 1051217 w 1155172"/>
                <a:gd name="connsiteY472" fmla="*/ 37424 h 91116"/>
                <a:gd name="connsiteX473" fmla="*/ 1060218 w 1155172"/>
                <a:gd name="connsiteY473" fmla="*/ 38652 h 91116"/>
                <a:gd name="connsiteX474" fmla="*/ 1064800 w 1155172"/>
                <a:gd name="connsiteY474" fmla="*/ 30594 h 91116"/>
                <a:gd name="connsiteX475" fmla="*/ 1074391 w 1155172"/>
                <a:gd name="connsiteY475" fmla="*/ 28318 h 91116"/>
                <a:gd name="connsiteX476" fmla="*/ 1084888 w 1155172"/>
                <a:gd name="connsiteY476" fmla="*/ 31442 h 91116"/>
                <a:gd name="connsiteX477" fmla="*/ 1087488 w 1155172"/>
                <a:gd name="connsiteY477" fmla="*/ 39367 h 91116"/>
                <a:gd name="connsiteX478" fmla="*/ 1087441 w 1155172"/>
                <a:gd name="connsiteY478" fmla="*/ 41777 h 91116"/>
                <a:gd name="connsiteX479" fmla="*/ 1071010 w 1155172"/>
                <a:gd name="connsiteY479" fmla="*/ 44948 h 91116"/>
                <a:gd name="connsiteX480" fmla="*/ 1062828 w 1155172"/>
                <a:gd name="connsiteY480" fmla="*/ 46330 h 91116"/>
                <a:gd name="connsiteX481" fmla="*/ 1056208 w 1155172"/>
                <a:gd name="connsiteY481" fmla="*/ 49349 h 91116"/>
                <a:gd name="connsiteX482" fmla="*/ 1051455 w 1155172"/>
                <a:gd name="connsiteY482" fmla="*/ 54645 h 91116"/>
                <a:gd name="connsiteX483" fmla="*/ 1049636 w 1155172"/>
                <a:gd name="connsiteY483" fmla="*/ 61941 h 91116"/>
                <a:gd name="connsiteX484" fmla="*/ 1054446 w 1155172"/>
                <a:gd name="connsiteY484" fmla="*/ 73114 h 91116"/>
                <a:gd name="connsiteX485" fmla="*/ 1068210 w 1155172"/>
                <a:gd name="connsiteY485" fmla="*/ 77495 h 91116"/>
                <a:gd name="connsiteX486" fmla="*/ 1078363 w 1155172"/>
                <a:gd name="connsiteY486" fmla="*/ 75705 h 91116"/>
                <a:gd name="connsiteX487" fmla="*/ 1088203 w 1155172"/>
                <a:gd name="connsiteY487" fmla="*/ 69561 h 91116"/>
                <a:gd name="connsiteX488" fmla="*/ 1090051 w 1155172"/>
                <a:gd name="connsiteY488" fmla="*/ 76276 h 91116"/>
                <a:gd name="connsiteX489" fmla="*/ 1090051 w 1155172"/>
                <a:gd name="connsiteY489" fmla="*/ 76276 h 91116"/>
                <a:gd name="connsiteX490" fmla="*/ 1090051 w 1155172"/>
                <a:gd name="connsiteY490" fmla="*/ 76276 h 91116"/>
                <a:gd name="connsiteX491" fmla="*/ 1087450 w 1155172"/>
                <a:gd name="connsiteY491" fmla="*/ 52378 h 91116"/>
                <a:gd name="connsiteX492" fmla="*/ 1085964 w 1155172"/>
                <a:gd name="connsiteY492" fmla="*/ 61589 h 91116"/>
                <a:gd name="connsiteX493" fmla="*/ 1079878 w 1155172"/>
                <a:gd name="connsiteY493" fmla="*/ 67961 h 91116"/>
                <a:gd name="connsiteX494" fmla="*/ 1070410 w 1155172"/>
                <a:gd name="connsiteY494" fmla="*/ 70285 h 91116"/>
                <a:gd name="connsiteX495" fmla="*/ 1062257 w 1155172"/>
                <a:gd name="connsiteY495" fmla="*/ 67828 h 91116"/>
                <a:gd name="connsiteX496" fmla="*/ 1059466 w 1155172"/>
                <a:gd name="connsiteY496" fmla="*/ 61684 h 91116"/>
                <a:gd name="connsiteX497" fmla="*/ 1060752 w 1155172"/>
                <a:gd name="connsiteY497" fmla="*/ 57312 h 91116"/>
                <a:gd name="connsiteX498" fmla="*/ 1064381 w 1155172"/>
                <a:gd name="connsiteY498" fmla="*/ 54321 h 91116"/>
                <a:gd name="connsiteX499" fmla="*/ 1072420 w 1155172"/>
                <a:gd name="connsiteY499" fmla="*/ 52483 h 91116"/>
                <a:gd name="connsiteX500" fmla="*/ 1087460 w 1155172"/>
                <a:gd name="connsiteY500" fmla="*/ 49006 h 91116"/>
                <a:gd name="connsiteX501" fmla="*/ 1087460 w 1155172"/>
                <a:gd name="connsiteY501" fmla="*/ 52378 h 91116"/>
                <a:gd name="connsiteX502" fmla="*/ 1087450 w 1155172"/>
                <a:gd name="connsiteY502" fmla="*/ 52378 h 91116"/>
                <a:gd name="connsiteX503" fmla="*/ 1120235 w 1155172"/>
                <a:gd name="connsiteY503" fmla="*/ 76276 h 91116"/>
                <a:gd name="connsiteX504" fmla="*/ 1120235 w 1155172"/>
                <a:gd name="connsiteY504" fmla="*/ 46606 h 91116"/>
                <a:gd name="connsiteX505" fmla="*/ 1124512 w 1155172"/>
                <a:gd name="connsiteY505" fmla="*/ 32433 h 91116"/>
                <a:gd name="connsiteX506" fmla="*/ 1134656 w 1155172"/>
                <a:gd name="connsiteY506" fmla="*/ 28699 h 91116"/>
                <a:gd name="connsiteX507" fmla="*/ 1141086 w 1155172"/>
                <a:gd name="connsiteY507" fmla="*/ 30356 h 91116"/>
                <a:gd name="connsiteX508" fmla="*/ 1144886 w 1155172"/>
                <a:gd name="connsiteY508" fmla="*/ 34814 h 91116"/>
                <a:gd name="connsiteX509" fmla="*/ 1145962 w 1155172"/>
                <a:gd name="connsiteY509" fmla="*/ 43234 h 91116"/>
                <a:gd name="connsiteX510" fmla="*/ 1145962 w 1155172"/>
                <a:gd name="connsiteY510" fmla="*/ 76286 h 91116"/>
                <a:gd name="connsiteX511" fmla="*/ 1155173 w 1155172"/>
                <a:gd name="connsiteY511" fmla="*/ 76286 h 91116"/>
                <a:gd name="connsiteX512" fmla="*/ 1155173 w 1155172"/>
                <a:gd name="connsiteY512" fmla="*/ 42872 h 91116"/>
                <a:gd name="connsiteX513" fmla="*/ 1154659 w 1155172"/>
                <a:gd name="connsiteY513" fmla="*/ 33928 h 91116"/>
                <a:gd name="connsiteX514" fmla="*/ 1151792 w 1155172"/>
                <a:gd name="connsiteY514" fmla="*/ 27118 h 91116"/>
                <a:gd name="connsiteX515" fmla="*/ 1145629 w 1155172"/>
                <a:gd name="connsiteY515" fmla="*/ 22489 h 91116"/>
                <a:gd name="connsiteX516" fmla="*/ 1136599 w 1155172"/>
                <a:gd name="connsiteY516" fmla="*/ 20726 h 91116"/>
                <a:gd name="connsiteX517" fmla="*/ 1119311 w 1155172"/>
                <a:gd name="connsiteY517" fmla="*/ 29670 h 91116"/>
                <a:gd name="connsiteX518" fmla="*/ 1119311 w 1155172"/>
                <a:gd name="connsiteY518" fmla="*/ 21946 h 91116"/>
                <a:gd name="connsiteX519" fmla="*/ 1111025 w 1155172"/>
                <a:gd name="connsiteY519" fmla="*/ 21946 h 91116"/>
                <a:gd name="connsiteX520" fmla="*/ 1111025 w 1155172"/>
                <a:gd name="connsiteY520" fmla="*/ 76276 h 91116"/>
                <a:gd name="connsiteX521" fmla="*/ 1120235 w 1155172"/>
                <a:gd name="connsiteY521" fmla="*/ 76276 h 91116"/>
                <a:gd name="connsiteX522" fmla="*/ 1120235 w 1155172"/>
                <a:gd name="connsiteY522" fmla="*/ 76276 h 91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</a:cxnLst>
              <a:rect l="l" t="t" r="r" b="b"/>
              <a:pathLst>
                <a:path w="1155172" h="91116">
                  <a:moveTo>
                    <a:pt x="55969" y="76276"/>
                  </a:moveTo>
                  <a:lnTo>
                    <a:pt x="55969" y="67418"/>
                  </a:lnTo>
                  <a:lnTo>
                    <a:pt x="9925" y="67418"/>
                  </a:lnTo>
                  <a:lnTo>
                    <a:pt x="9925" y="41891"/>
                  </a:lnTo>
                  <a:lnTo>
                    <a:pt x="51416" y="41891"/>
                  </a:lnTo>
                  <a:lnTo>
                    <a:pt x="51416" y="33090"/>
                  </a:lnTo>
                  <a:lnTo>
                    <a:pt x="9925" y="33090"/>
                  </a:lnTo>
                  <a:lnTo>
                    <a:pt x="9925" y="10116"/>
                  </a:lnTo>
                  <a:lnTo>
                    <a:pt x="54226" y="10116"/>
                  </a:lnTo>
                  <a:lnTo>
                    <a:pt x="54226" y="1267"/>
                  </a:lnTo>
                  <a:lnTo>
                    <a:pt x="0" y="1267"/>
                  </a:lnTo>
                  <a:lnTo>
                    <a:pt x="0" y="76267"/>
                  </a:lnTo>
                  <a:lnTo>
                    <a:pt x="55969" y="76267"/>
                  </a:lnTo>
                  <a:lnTo>
                    <a:pt x="55969" y="76276"/>
                  </a:lnTo>
                  <a:close/>
                  <a:moveTo>
                    <a:pt x="112300" y="76276"/>
                  </a:moveTo>
                  <a:lnTo>
                    <a:pt x="112300" y="1276"/>
                  </a:lnTo>
                  <a:lnTo>
                    <a:pt x="103137" y="1276"/>
                  </a:lnTo>
                  <a:lnTo>
                    <a:pt x="103137" y="28184"/>
                  </a:lnTo>
                  <a:cubicBezTo>
                    <a:pt x="101537" y="25965"/>
                    <a:pt x="99451" y="24165"/>
                    <a:pt x="96898" y="22784"/>
                  </a:cubicBezTo>
                  <a:cubicBezTo>
                    <a:pt x="94336" y="21403"/>
                    <a:pt x="91421" y="20717"/>
                    <a:pt x="88154" y="20717"/>
                  </a:cubicBezTo>
                  <a:cubicBezTo>
                    <a:pt x="83687" y="20717"/>
                    <a:pt x="79639" y="21888"/>
                    <a:pt x="76029" y="24241"/>
                  </a:cubicBezTo>
                  <a:cubicBezTo>
                    <a:pt x="72409" y="26594"/>
                    <a:pt x="69704" y="29985"/>
                    <a:pt x="67894" y="34395"/>
                  </a:cubicBezTo>
                  <a:cubicBezTo>
                    <a:pt x="66084" y="38814"/>
                    <a:pt x="65180" y="43729"/>
                    <a:pt x="65180" y="49159"/>
                  </a:cubicBezTo>
                  <a:cubicBezTo>
                    <a:pt x="65180" y="54712"/>
                    <a:pt x="66170" y="59636"/>
                    <a:pt x="68170" y="63913"/>
                  </a:cubicBezTo>
                  <a:cubicBezTo>
                    <a:pt x="70161" y="68199"/>
                    <a:pt x="72981" y="71533"/>
                    <a:pt x="76610" y="73924"/>
                  </a:cubicBezTo>
                  <a:cubicBezTo>
                    <a:pt x="80239" y="76305"/>
                    <a:pt x="84220" y="77505"/>
                    <a:pt x="88554" y="77505"/>
                  </a:cubicBezTo>
                  <a:cubicBezTo>
                    <a:pt x="95240" y="77505"/>
                    <a:pt x="100298" y="74809"/>
                    <a:pt x="103746" y="69418"/>
                  </a:cubicBezTo>
                  <a:lnTo>
                    <a:pt x="103746" y="76276"/>
                  </a:lnTo>
                  <a:lnTo>
                    <a:pt x="112300" y="76276"/>
                  </a:lnTo>
                  <a:lnTo>
                    <a:pt x="112300" y="76276"/>
                  </a:lnTo>
                  <a:close/>
                  <a:moveTo>
                    <a:pt x="78762" y="33347"/>
                  </a:moveTo>
                  <a:cubicBezTo>
                    <a:pt x="81505" y="30004"/>
                    <a:pt x="84925" y="28337"/>
                    <a:pt x="89021" y="28337"/>
                  </a:cubicBezTo>
                  <a:cubicBezTo>
                    <a:pt x="93212" y="28337"/>
                    <a:pt x="96745" y="30080"/>
                    <a:pt x="99612" y="33557"/>
                  </a:cubicBezTo>
                  <a:cubicBezTo>
                    <a:pt x="102479" y="37033"/>
                    <a:pt x="103908" y="42491"/>
                    <a:pt x="103908" y="49930"/>
                  </a:cubicBezTo>
                  <a:cubicBezTo>
                    <a:pt x="103908" y="56683"/>
                    <a:pt x="102499" y="61703"/>
                    <a:pt x="99689" y="64999"/>
                  </a:cubicBezTo>
                  <a:cubicBezTo>
                    <a:pt x="96879" y="68294"/>
                    <a:pt x="93459" y="69942"/>
                    <a:pt x="89430" y="69942"/>
                  </a:cubicBezTo>
                  <a:cubicBezTo>
                    <a:pt x="85439" y="69942"/>
                    <a:pt x="81972" y="68209"/>
                    <a:pt x="79048" y="64770"/>
                  </a:cubicBezTo>
                  <a:cubicBezTo>
                    <a:pt x="76114" y="61332"/>
                    <a:pt x="74647" y="56131"/>
                    <a:pt x="74647" y="49168"/>
                  </a:cubicBezTo>
                  <a:cubicBezTo>
                    <a:pt x="74638" y="41958"/>
                    <a:pt x="76009" y="36690"/>
                    <a:pt x="78762" y="33347"/>
                  </a:cubicBezTo>
                  <a:lnTo>
                    <a:pt x="78762" y="33347"/>
                  </a:lnTo>
                  <a:close/>
                  <a:moveTo>
                    <a:pt x="170621" y="76276"/>
                  </a:moveTo>
                  <a:lnTo>
                    <a:pt x="170621" y="21946"/>
                  </a:lnTo>
                  <a:lnTo>
                    <a:pt x="161411" y="21946"/>
                  </a:lnTo>
                  <a:lnTo>
                    <a:pt x="161411" y="51054"/>
                  </a:lnTo>
                  <a:cubicBezTo>
                    <a:pt x="161411" y="55693"/>
                    <a:pt x="160906" y="59226"/>
                    <a:pt x="159896" y="61665"/>
                  </a:cubicBezTo>
                  <a:cubicBezTo>
                    <a:pt x="158887" y="64113"/>
                    <a:pt x="157172" y="66037"/>
                    <a:pt x="154753" y="67447"/>
                  </a:cubicBezTo>
                  <a:cubicBezTo>
                    <a:pt x="152333" y="68866"/>
                    <a:pt x="149743" y="69571"/>
                    <a:pt x="146980" y="69571"/>
                  </a:cubicBezTo>
                  <a:cubicBezTo>
                    <a:pt x="144218" y="69571"/>
                    <a:pt x="141894" y="68885"/>
                    <a:pt x="140018" y="67494"/>
                  </a:cubicBezTo>
                  <a:cubicBezTo>
                    <a:pt x="138141" y="66113"/>
                    <a:pt x="136912" y="64218"/>
                    <a:pt x="136331" y="61789"/>
                  </a:cubicBezTo>
                  <a:cubicBezTo>
                    <a:pt x="135950" y="60122"/>
                    <a:pt x="135769" y="56874"/>
                    <a:pt x="135769" y="52064"/>
                  </a:cubicBezTo>
                  <a:lnTo>
                    <a:pt x="135769" y="21936"/>
                  </a:lnTo>
                  <a:lnTo>
                    <a:pt x="126559" y="21936"/>
                  </a:lnTo>
                  <a:lnTo>
                    <a:pt x="126559" y="55597"/>
                  </a:lnTo>
                  <a:cubicBezTo>
                    <a:pt x="126559" y="59512"/>
                    <a:pt x="126749" y="62379"/>
                    <a:pt x="127121" y="64189"/>
                  </a:cubicBezTo>
                  <a:cubicBezTo>
                    <a:pt x="127664" y="66875"/>
                    <a:pt x="128607" y="69152"/>
                    <a:pt x="129959" y="71018"/>
                  </a:cubicBezTo>
                  <a:cubicBezTo>
                    <a:pt x="131312" y="72876"/>
                    <a:pt x="133369" y="74419"/>
                    <a:pt x="136150" y="75648"/>
                  </a:cubicBezTo>
                  <a:cubicBezTo>
                    <a:pt x="138932" y="76876"/>
                    <a:pt x="141923" y="77486"/>
                    <a:pt x="145132" y="77486"/>
                  </a:cubicBezTo>
                  <a:cubicBezTo>
                    <a:pt x="152400" y="77486"/>
                    <a:pt x="158144" y="74419"/>
                    <a:pt x="162373" y="68275"/>
                  </a:cubicBezTo>
                  <a:lnTo>
                    <a:pt x="162373" y="76257"/>
                  </a:lnTo>
                  <a:lnTo>
                    <a:pt x="170621" y="76257"/>
                  </a:lnTo>
                  <a:lnTo>
                    <a:pt x="170621" y="76276"/>
                  </a:lnTo>
                  <a:close/>
                  <a:moveTo>
                    <a:pt x="215894" y="66599"/>
                  </a:moveTo>
                  <a:cubicBezTo>
                    <a:pt x="213474" y="68809"/>
                    <a:pt x="210455" y="69933"/>
                    <a:pt x="206835" y="69933"/>
                  </a:cubicBezTo>
                  <a:cubicBezTo>
                    <a:pt x="202330" y="69933"/>
                    <a:pt x="198682" y="68275"/>
                    <a:pt x="195891" y="64970"/>
                  </a:cubicBezTo>
                  <a:cubicBezTo>
                    <a:pt x="193091" y="61655"/>
                    <a:pt x="191700" y="56359"/>
                    <a:pt x="191700" y="49063"/>
                  </a:cubicBezTo>
                  <a:cubicBezTo>
                    <a:pt x="191700" y="41862"/>
                    <a:pt x="193148" y="36595"/>
                    <a:pt x="196053" y="33280"/>
                  </a:cubicBezTo>
                  <a:cubicBezTo>
                    <a:pt x="198949" y="29947"/>
                    <a:pt x="202721" y="28299"/>
                    <a:pt x="207359" y="28299"/>
                  </a:cubicBezTo>
                  <a:cubicBezTo>
                    <a:pt x="210426" y="28299"/>
                    <a:pt x="213046" y="29223"/>
                    <a:pt x="215208" y="31061"/>
                  </a:cubicBezTo>
                  <a:cubicBezTo>
                    <a:pt x="217370" y="32899"/>
                    <a:pt x="218885" y="35643"/>
                    <a:pt x="219742" y="39291"/>
                  </a:cubicBezTo>
                  <a:lnTo>
                    <a:pt x="228695" y="37919"/>
                  </a:lnTo>
                  <a:cubicBezTo>
                    <a:pt x="227638" y="32423"/>
                    <a:pt x="225228" y="28184"/>
                    <a:pt x="221485" y="25203"/>
                  </a:cubicBezTo>
                  <a:cubicBezTo>
                    <a:pt x="217732" y="22212"/>
                    <a:pt x="212903" y="20726"/>
                    <a:pt x="207007" y="20726"/>
                  </a:cubicBezTo>
                  <a:cubicBezTo>
                    <a:pt x="202330" y="20726"/>
                    <a:pt x="198006" y="21822"/>
                    <a:pt x="194034" y="24022"/>
                  </a:cubicBezTo>
                  <a:cubicBezTo>
                    <a:pt x="190062" y="26222"/>
                    <a:pt x="187100" y="29527"/>
                    <a:pt x="185156" y="33928"/>
                  </a:cubicBezTo>
                  <a:cubicBezTo>
                    <a:pt x="183213" y="38329"/>
                    <a:pt x="182242" y="43453"/>
                    <a:pt x="182242" y="49320"/>
                  </a:cubicBezTo>
                  <a:cubicBezTo>
                    <a:pt x="182242" y="58388"/>
                    <a:pt x="184499" y="65361"/>
                    <a:pt x="189024" y="70218"/>
                  </a:cubicBezTo>
                  <a:cubicBezTo>
                    <a:pt x="193548" y="75076"/>
                    <a:pt x="199520" y="77514"/>
                    <a:pt x="206959" y="77514"/>
                  </a:cubicBezTo>
                  <a:cubicBezTo>
                    <a:pt x="212893" y="77514"/>
                    <a:pt x="217894" y="75743"/>
                    <a:pt x="221971" y="72209"/>
                  </a:cubicBezTo>
                  <a:cubicBezTo>
                    <a:pt x="226047" y="68685"/>
                    <a:pt x="228581" y="63798"/>
                    <a:pt x="229572" y="57560"/>
                  </a:cubicBezTo>
                  <a:lnTo>
                    <a:pt x="220513" y="56378"/>
                  </a:lnTo>
                  <a:cubicBezTo>
                    <a:pt x="219847" y="60970"/>
                    <a:pt x="218313" y="64389"/>
                    <a:pt x="215894" y="66599"/>
                  </a:cubicBezTo>
                  <a:lnTo>
                    <a:pt x="215894" y="66599"/>
                  </a:lnTo>
                  <a:close/>
                  <a:moveTo>
                    <a:pt x="274730" y="76276"/>
                  </a:moveTo>
                  <a:lnTo>
                    <a:pt x="284350" y="76276"/>
                  </a:lnTo>
                  <a:cubicBezTo>
                    <a:pt x="283188" y="74190"/>
                    <a:pt x="282407" y="72019"/>
                    <a:pt x="282016" y="69742"/>
                  </a:cubicBezTo>
                  <a:cubicBezTo>
                    <a:pt x="281626" y="67485"/>
                    <a:pt x="281426" y="62055"/>
                    <a:pt x="281426" y="53502"/>
                  </a:cubicBezTo>
                  <a:lnTo>
                    <a:pt x="281426" y="41224"/>
                  </a:lnTo>
                  <a:cubicBezTo>
                    <a:pt x="281426" y="37128"/>
                    <a:pt x="281273" y="34300"/>
                    <a:pt x="280968" y="32728"/>
                  </a:cubicBezTo>
                  <a:cubicBezTo>
                    <a:pt x="280416" y="30204"/>
                    <a:pt x="279464" y="28118"/>
                    <a:pt x="278101" y="26460"/>
                  </a:cubicBezTo>
                  <a:cubicBezTo>
                    <a:pt x="276730" y="24813"/>
                    <a:pt x="274606" y="23441"/>
                    <a:pt x="271710" y="22346"/>
                  </a:cubicBezTo>
                  <a:cubicBezTo>
                    <a:pt x="268805" y="21250"/>
                    <a:pt x="265043" y="20707"/>
                    <a:pt x="260404" y="20707"/>
                  </a:cubicBezTo>
                  <a:cubicBezTo>
                    <a:pt x="255727" y="20707"/>
                    <a:pt x="251622" y="21336"/>
                    <a:pt x="248079" y="22622"/>
                  </a:cubicBezTo>
                  <a:cubicBezTo>
                    <a:pt x="244526" y="23898"/>
                    <a:pt x="241821" y="25727"/>
                    <a:pt x="239944" y="28089"/>
                  </a:cubicBezTo>
                  <a:cubicBezTo>
                    <a:pt x="238068" y="30461"/>
                    <a:pt x="236725" y="33576"/>
                    <a:pt x="235906" y="37424"/>
                  </a:cubicBezTo>
                  <a:lnTo>
                    <a:pt x="244907" y="38652"/>
                  </a:lnTo>
                  <a:cubicBezTo>
                    <a:pt x="245888" y="34804"/>
                    <a:pt x="247421" y="32109"/>
                    <a:pt x="249479" y="30594"/>
                  </a:cubicBezTo>
                  <a:cubicBezTo>
                    <a:pt x="251546" y="29080"/>
                    <a:pt x="254737" y="28318"/>
                    <a:pt x="259070" y="28318"/>
                  </a:cubicBezTo>
                  <a:cubicBezTo>
                    <a:pt x="263709" y="28318"/>
                    <a:pt x="267205" y="29356"/>
                    <a:pt x="269558" y="31442"/>
                  </a:cubicBezTo>
                  <a:cubicBezTo>
                    <a:pt x="271301" y="32976"/>
                    <a:pt x="272167" y="35614"/>
                    <a:pt x="272167" y="39367"/>
                  </a:cubicBezTo>
                  <a:cubicBezTo>
                    <a:pt x="272167" y="39710"/>
                    <a:pt x="272148" y="40510"/>
                    <a:pt x="272120" y="41777"/>
                  </a:cubicBezTo>
                  <a:cubicBezTo>
                    <a:pt x="268605" y="43005"/>
                    <a:pt x="263128" y="44053"/>
                    <a:pt x="255699" y="44948"/>
                  </a:cubicBezTo>
                  <a:cubicBezTo>
                    <a:pt x="252051" y="45387"/>
                    <a:pt x="249317" y="45853"/>
                    <a:pt x="247517" y="46330"/>
                  </a:cubicBezTo>
                  <a:cubicBezTo>
                    <a:pt x="245059" y="47015"/>
                    <a:pt x="242849" y="48025"/>
                    <a:pt x="240887" y="49349"/>
                  </a:cubicBezTo>
                  <a:cubicBezTo>
                    <a:pt x="238925" y="50683"/>
                    <a:pt x="237334" y="52435"/>
                    <a:pt x="236125" y="54645"/>
                  </a:cubicBezTo>
                  <a:cubicBezTo>
                    <a:pt x="234915" y="56836"/>
                    <a:pt x="234315" y="59274"/>
                    <a:pt x="234315" y="61941"/>
                  </a:cubicBezTo>
                  <a:cubicBezTo>
                    <a:pt x="234315" y="66475"/>
                    <a:pt x="235915" y="70199"/>
                    <a:pt x="239125" y="73114"/>
                  </a:cubicBezTo>
                  <a:cubicBezTo>
                    <a:pt x="242326" y="76038"/>
                    <a:pt x="246917" y="77495"/>
                    <a:pt x="252889" y="77495"/>
                  </a:cubicBezTo>
                  <a:cubicBezTo>
                    <a:pt x="256499" y="77495"/>
                    <a:pt x="259890" y="76895"/>
                    <a:pt x="263042" y="75705"/>
                  </a:cubicBezTo>
                  <a:cubicBezTo>
                    <a:pt x="266195" y="74514"/>
                    <a:pt x="269481" y="72466"/>
                    <a:pt x="272891" y="69561"/>
                  </a:cubicBezTo>
                  <a:cubicBezTo>
                    <a:pt x="273158" y="72123"/>
                    <a:pt x="273768" y="74362"/>
                    <a:pt x="274730" y="76276"/>
                  </a:cubicBezTo>
                  <a:lnTo>
                    <a:pt x="274730" y="76276"/>
                  </a:lnTo>
                  <a:lnTo>
                    <a:pt x="274730" y="76276"/>
                  </a:lnTo>
                  <a:close/>
                  <a:moveTo>
                    <a:pt x="272120" y="52378"/>
                  </a:moveTo>
                  <a:cubicBezTo>
                    <a:pt x="272120" y="56445"/>
                    <a:pt x="271624" y="59512"/>
                    <a:pt x="270634" y="61589"/>
                  </a:cubicBezTo>
                  <a:cubicBezTo>
                    <a:pt x="269338" y="64284"/>
                    <a:pt x="267310" y="66408"/>
                    <a:pt x="264547" y="67961"/>
                  </a:cubicBezTo>
                  <a:cubicBezTo>
                    <a:pt x="261785" y="69513"/>
                    <a:pt x="258623" y="70285"/>
                    <a:pt x="255079" y="70285"/>
                  </a:cubicBezTo>
                  <a:cubicBezTo>
                    <a:pt x="251498" y="70285"/>
                    <a:pt x="248774" y="69466"/>
                    <a:pt x="246917" y="67828"/>
                  </a:cubicBezTo>
                  <a:cubicBezTo>
                    <a:pt x="245059" y="66189"/>
                    <a:pt x="244135" y="64141"/>
                    <a:pt x="244135" y="61684"/>
                  </a:cubicBezTo>
                  <a:cubicBezTo>
                    <a:pt x="244135" y="60084"/>
                    <a:pt x="244554" y="58626"/>
                    <a:pt x="245412" y="57312"/>
                  </a:cubicBezTo>
                  <a:cubicBezTo>
                    <a:pt x="246259" y="55997"/>
                    <a:pt x="247469" y="55007"/>
                    <a:pt x="249041" y="54321"/>
                  </a:cubicBezTo>
                  <a:cubicBezTo>
                    <a:pt x="250612" y="53645"/>
                    <a:pt x="253289" y="53026"/>
                    <a:pt x="257070" y="52483"/>
                  </a:cubicBezTo>
                  <a:cubicBezTo>
                    <a:pt x="263757" y="51530"/>
                    <a:pt x="268767" y="50368"/>
                    <a:pt x="272110" y="49006"/>
                  </a:cubicBezTo>
                  <a:lnTo>
                    <a:pt x="272110" y="52378"/>
                  </a:lnTo>
                  <a:lnTo>
                    <a:pt x="272120" y="52378"/>
                  </a:lnTo>
                  <a:close/>
                  <a:moveTo>
                    <a:pt x="311763" y="68399"/>
                  </a:moveTo>
                  <a:cubicBezTo>
                    <a:pt x="310401" y="68399"/>
                    <a:pt x="309353" y="68180"/>
                    <a:pt x="308620" y="67732"/>
                  </a:cubicBezTo>
                  <a:cubicBezTo>
                    <a:pt x="307886" y="67294"/>
                    <a:pt x="307362" y="66694"/>
                    <a:pt x="307029" y="65942"/>
                  </a:cubicBezTo>
                  <a:cubicBezTo>
                    <a:pt x="306705" y="65189"/>
                    <a:pt x="306543" y="63494"/>
                    <a:pt x="306543" y="60874"/>
                  </a:cubicBezTo>
                  <a:lnTo>
                    <a:pt x="306543" y="29108"/>
                  </a:lnTo>
                  <a:lnTo>
                    <a:pt x="315801" y="29108"/>
                  </a:lnTo>
                  <a:lnTo>
                    <a:pt x="315801" y="21946"/>
                  </a:lnTo>
                  <a:lnTo>
                    <a:pt x="306543" y="21946"/>
                  </a:lnTo>
                  <a:lnTo>
                    <a:pt x="306543" y="2962"/>
                  </a:lnTo>
                  <a:lnTo>
                    <a:pt x="297390" y="8487"/>
                  </a:lnTo>
                  <a:lnTo>
                    <a:pt x="297390" y="21946"/>
                  </a:lnTo>
                  <a:lnTo>
                    <a:pt x="290636" y="21946"/>
                  </a:lnTo>
                  <a:lnTo>
                    <a:pt x="290636" y="29108"/>
                  </a:lnTo>
                  <a:lnTo>
                    <a:pt x="297390" y="29108"/>
                  </a:lnTo>
                  <a:lnTo>
                    <a:pt x="297390" y="60360"/>
                  </a:lnTo>
                  <a:cubicBezTo>
                    <a:pt x="297390" y="65884"/>
                    <a:pt x="297761" y="69513"/>
                    <a:pt x="298514" y="71238"/>
                  </a:cubicBezTo>
                  <a:cubicBezTo>
                    <a:pt x="299266" y="72962"/>
                    <a:pt x="300561" y="74343"/>
                    <a:pt x="302400" y="75400"/>
                  </a:cubicBezTo>
                  <a:cubicBezTo>
                    <a:pt x="304238" y="76457"/>
                    <a:pt x="306829" y="76991"/>
                    <a:pt x="310172" y="76991"/>
                  </a:cubicBezTo>
                  <a:cubicBezTo>
                    <a:pt x="312220" y="76991"/>
                    <a:pt x="314535" y="76714"/>
                    <a:pt x="317135" y="76171"/>
                  </a:cubicBezTo>
                  <a:lnTo>
                    <a:pt x="315801" y="68037"/>
                  </a:lnTo>
                  <a:cubicBezTo>
                    <a:pt x="314135" y="68275"/>
                    <a:pt x="312791" y="68399"/>
                    <a:pt x="311763" y="68399"/>
                  </a:cubicBezTo>
                  <a:lnTo>
                    <a:pt x="311763" y="68399"/>
                  </a:lnTo>
                  <a:lnTo>
                    <a:pt x="311763" y="68399"/>
                  </a:lnTo>
                  <a:close/>
                  <a:moveTo>
                    <a:pt x="334070" y="11859"/>
                  </a:moveTo>
                  <a:lnTo>
                    <a:pt x="334070" y="1276"/>
                  </a:lnTo>
                  <a:lnTo>
                    <a:pt x="324860" y="1276"/>
                  </a:lnTo>
                  <a:lnTo>
                    <a:pt x="324860" y="11859"/>
                  </a:lnTo>
                  <a:lnTo>
                    <a:pt x="334070" y="11859"/>
                  </a:lnTo>
                  <a:lnTo>
                    <a:pt x="334070" y="11859"/>
                  </a:lnTo>
                  <a:close/>
                  <a:moveTo>
                    <a:pt x="334070" y="76276"/>
                  </a:moveTo>
                  <a:lnTo>
                    <a:pt x="334070" y="21946"/>
                  </a:lnTo>
                  <a:lnTo>
                    <a:pt x="324860" y="21946"/>
                  </a:lnTo>
                  <a:lnTo>
                    <a:pt x="324860" y="76276"/>
                  </a:lnTo>
                  <a:lnTo>
                    <a:pt x="334070" y="76276"/>
                  </a:lnTo>
                  <a:lnTo>
                    <a:pt x="334070" y="76276"/>
                  </a:lnTo>
                  <a:close/>
                  <a:moveTo>
                    <a:pt x="351692" y="70180"/>
                  </a:moveTo>
                  <a:cubicBezTo>
                    <a:pt x="356378" y="75066"/>
                    <a:pt x="362531" y="77505"/>
                    <a:pt x="370142" y="77505"/>
                  </a:cubicBezTo>
                  <a:cubicBezTo>
                    <a:pt x="374885" y="77505"/>
                    <a:pt x="379257" y="76390"/>
                    <a:pt x="383257" y="74171"/>
                  </a:cubicBezTo>
                  <a:cubicBezTo>
                    <a:pt x="387258" y="71952"/>
                    <a:pt x="390315" y="68837"/>
                    <a:pt x="392411" y="64837"/>
                  </a:cubicBezTo>
                  <a:cubicBezTo>
                    <a:pt x="394506" y="60836"/>
                    <a:pt x="395564" y="55331"/>
                    <a:pt x="395564" y="48349"/>
                  </a:cubicBezTo>
                  <a:cubicBezTo>
                    <a:pt x="395564" y="39719"/>
                    <a:pt x="393192" y="32956"/>
                    <a:pt x="388449" y="28061"/>
                  </a:cubicBezTo>
                  <a:cubicBezTo>
                    <a:pt x="383705" y="23165"/>
                    <a:pt x="377600" y="20717"/>
                    <a:pt x="370132" y="20717"/>
                  </a:cubicBezTo>
                  <a:cubicBezTo>
                    <a:pt x="363407" y="20717"/>
                    <a:pt x="357711" y="22727"/>
                    <a:pt x="353044" y="26756"/>
                  </a:cubicBezTo>
                  <a:cubicBezTo>
                    <a:pt x="347453" y="31594"/>
                    <a:pt x="344653" y="39052"/>
                    <a:pt x="344653" y="49111"/>
                  </a:cubicBezTo>
                  <a:cubicBezTo>
                    <a:pt x="344662" y="58284"/>
                    <a:pt x="347005" y="65303"/>
                    <a:pt x="351692" y="70180"/>
                  </a:cubicBezTo>
                  <a:lnTo>
                    <a:pt x="351692" y="70180"/>
                  </a:lnTo>
                  <a:close/>
                  <a:moveTo>
                    <a:pt x="358683" y="33509"/>
                  </a:moveTo>
                  <a:cubicBezTo>
                    <a:pt x="361712" y="30061"/>
                    <a:pt x="365541" y="28337"/>
                    <a:pt x="370142" y="28337"/>
                  </a:cubicBezTo>
                  <a:cubicBezTo>
                    <a:pt x="374675" y="28337"/>
                    <a:pt x="378476" y="30070"/>
                    <a:pt x="381524" y="33528"/>
                  </a:cubicBezTo>
                  <a:cubicBezTo>
                    <a:pt x="384572" y="36995"/>
                    <a:pt x="386105" y="42081"/>
                    <a:pt x="386105" y="48797"/>
                  </a:cubicBezTo>
                  <a:cubicBezTo>
                    <a:pt x="386105" y="55921"/>
                    <a:pt x="384581" y="61236"/>
                    <a:pt x="381552" y="64713"/>
                  </a:cubicBezTo>
                  <a:cubicBezTo>
                    <a:pt x="378514" y="68189"/>
                    <a:pt x="374714" y="69933"/>
                    <a:pt x="370142" y="69933"/>
                  </a:cubicBezTo>
                  <a:cubicBezTo>
                    <a:pt x="365541" y="69933"/>
                    <a:pt x="361712" y="68199"/>
                    <a:pt x="358683" y="64732"/>
                  </a:cubicBezTo>
                  <a:cubicBezTo>
                    <a:pt x="355644" y="61274"/>
                    <a:pt x="354130" y="56064"/>
                    <a:pt x="354130" y="49101"/>
                  </a:cubicBezTo>
                  <a:cubicBezTo>
                    <a:pt x="354130" y="42148"/>
                    <a:pt x="355644" y="36947"/>
                    <a:pt x="358683" y="33509"/>
                  </a:cubicBezTo>
                  <a:lnTo>
                    <a:pt x="358683" y="33509"/>
                  </a:lnTo>
                  <a:close/>
                  <a:moveTo>
                    <a:pt x="415566" y="76276"/>
                  </a:moveTo>
                  <a:lnTo>
                    <a:pt x="415566" y="46606"/>
                  </a:lnTo>
                  <a:cubicBezTo>
                    <a:pt x="415566" y="39653"/>
                    <a:pt x="416985" y="34919"/>
                    <a:pt x="419833" y="32433"/>
                  </a:cubicBezTo>
                  <a:cubicBezTo>
                    <a:pt x="422681" y="29937"/>
                    <a:pt x="426063" y="28699"/>
                    <a:pt x="429987" y="28699"/>
                  </a:cubicBezTo>
                  <a:cubicBezTo>
                    <a:pt x="432445" y="28699"/>
                    <a:pt x="434578" y="29251"/>
                    <a:pt x="436407" y="30356"/>
                  </a:cubicBezTo>
                  <a:cubicBezTo>
                    <a:pt x="438226" y="31471"/>
                    <a:pt x="439503" y="32947"/>
                    <a:pt x="440217" y="34814"/>
                  </a:cubicBezTo>
                  <a:cubicBezTo>
                    <a:pt x="440931" y="36671"/>
                    <a:pt x="441293" y="39472"/>
                    <a:pt x="441293" y="43234"/>
                  </a:cubicBezTo>
                  <a:lnTo>
                    <a:pt x="441293" y="76286"/>
                  </a:lnTo>
                  <a:lnTo>
                    <a:pt x="450504" y="76286"/>
                  </a:lnTo>
                  <a:lnTo>
                    <a:pt x="450504" y="42872"/>
                  </a:lnTo>
                  <a:cubicBezTo>
                    <a:pt x="450504" y="38614"/>
                    <a:pt x="450332" y="35623"/>
                    <a:pt x="449990" y="33928"/>
                  </a:cubicBezTo>
                  <a:cubicBezTo>
                    <a:pt x="449437" y="31299"/>
                    <a:pt x="448485" y="29032"/>
                    <a:pt x="447123" y="27118"/>
                  </a:cubicBezTo>
                  <a:cubicBezTo>
                    <a:pt x="445751" y="25213"/>
                    <a:pt x="443703" y="23670"/>
                    <a:pt x="440960" y="22489"/>
                  </a:cubicBezTo>
                  <a:cubicBezTo>
                    <a:pt x="438217" y="21317"/>
                    <a:pt x="435207" y="20726"/>
                    <a:pt x="431930" y="20726"/>
                  </a:cubicBezTo>
                  <a:cubicBezTo>
                    <a:pt x="424386" y="20726"/>
                    <a:pt x="418633" y="23708"/>
                    <a:pt x="414642" y="29670"/>
                  </a:cubicBezTo>
                  <a:lnTo>
                    <a:pt x="414642" y="21946"/>
                  </a:lnTo>
                  <a:lnTo>
                    <a:pt x="406356" y="21946"/>
                  </a:lnTo>
                  <a:lnTo>
                    <a:pt x="406356" y="76276"/>
                  </a:lnTo>
                  <a:lnTo>
                    <a:pt x="415566" y="76276"/>
                  </a:lnTo>
                  <a:lnTo>
                    <a:pt x="415566" y="76276"/>
                  </a:lnTo>
                  <a:close/>
                  <a:moveTo>
                    <a:pt x="501929" y="76276"/>
                  </a:moveTo>
                  <a:lnTo>
                    <a:pt x="511550" y="76276"/>
                  </a:lnTo>
                  <a:cubicBezTo>
                    <a:pt x="510388" y="74190"/>
                    <a:pt x="509607" y="72019"/>
                    <a:pt x="509216" y="69742"/>
                  </a:cubicBezTo>
                  <a:cubicBezTo>
                    <a:pt x="508825" y="67485"/>
                    <a:pt x="508625" y="62055"/>
                    <a:pt x="508625" y="53502"/>
                  </a:cubicBezTo>
                  <a:lnTo>
                    <a:pt x="508625" y="41224"/>
                  </a:lnTo>
                  <a:cubicBezTo>
                    <a:pt x="508625" y="37128"/>
                    <a:pt x="508473" y="34300"/>
                    <a:pt x="508168" y="32728"/>
                  </a:cubicBezTo>
                  <a:cubicBezTo>
                    <a:pt x="507616" y="30204"/>
                    <a:pt x="506663" y="28118"/>
                    <a:pt x="505301" y="26460"/>
                  </a:cubicBezTo>
                  <a:cubicBezTo>
                    <a:pt x="503930" y="24813"/>
                    <a:pt x="501806" y="23441"/>
                    <a:pt x="498910" y="22346"/>
                  </a:cubicBezTo>
                  <a:cubicBezTo>
                    <a:pt x="496005" y="21250"/>
                    <a:pt x="492242" y="20707"/>
                    <a:pt x="487604" y="20707"/>
                  </a:cubicBezTo>
                  <a:cubicBezTo>
                    <a:pt x="482927" y="20707"/>
                    <a:pt x="478822" y="21336"/>
                    <a:pt x="475278" y="22622"/>
                  </a:cubicBezTo>
                  <a:cubicBezTo>
                    <a:pt x="471726" y="23898"/>
                    <a:pt x="469021" y="25727"/>
                    <a:pt x="467144" y="28089"/>
                  </a:cubicBezTo>
                  <a:cubicBezTo>
                    <a:pt x="465268" y="30461"/>
                    <a:pt x="463925" y="33576"/>
                    <a:pt x="463106" y="37424"/>
                  </a:cubicBezTo>
                  <a:lnTo>
                    <a:pt x="472107" y="38652"/>
                  </a:lnTo>
                  <a:cubicBezTo>
                    <a:pt x="473097" y="34804"/>
                    <a:pt x="474621" y="32109"/>
                    <a:pt x="476679" y="30594"/>
                  </a:cubicBezTo>
                  <a:cubicBezTo>
                    <a:pt x="478746" y="29080"/>
                    <a:pt x="481936" y="28318"/>
                    <a:pt x="486270" y="28318"/>
                  </a:cubicBezTo>
                  <a:cubicBezTo>
                    <a:pt x="490909" y="28318"/>
                    <a:pt x="494405" y="29356"/>
                    <a:pt x="496757" y="31442"/>
                  </a:cubicBezTo>
                  <a:cubicBezTo>
                    <a:pt x="498500" y="32976"/>
                    <a:pt x="499367" y="35614"/>
                    <a:pt x="499367" y="39367"/>
                  </a:cubicBezTo>
                  <a:cubicBezTo>
                    <a:pt x="499367" y="39710"/>
                    <a:pt x="499348" y="40510"/>
                    <a:pt x="499320" y="41777"/>
                  </a:cubicBezTo>
                  <a:cubicBezTo>
                    <a:pt x="495805" y="43005"/>
                    <a:pt x="490328" y="44053"/>
                    <a:pt x="482898" y="44948"/>
                  </a:cubicBezTo>
                  <a:cubicBezTo>
                    <a:pt x="479250" y="45387"/>
                    <a:pt x="476517" y="45853"/>
                    <a:pt x="474716" y="46330"/>
                  </a:cubicBezTo>
                  <a:cubicBezTo>
                    <a:pt x="472259" y="47015"/>
                    <a:pt x="470049" y="48025"/>
                    <a:pt x="468087" y="49349"/>
                  </a:cubicBezTo>
                  <a:cubicBezTo>
                    <a:pt x="466125" y="50683"/>
                    <a:pt x="464534" y="52435"/>
                    <a:pt x="463325" y="54645"/>
                  </a:cubicBezTo>
                  <a:cubicBezTo>
                    <a:pt x="462115" y="56836"/>
                    <a:pt x="461515" y="59274"/>
                    <a:pt x="461515" y="61941"/>
                  </a:cubicBezTo>
                  <a:cubicBezTo>
                    <a:pt x="461515" y="66475"/>
                    <a:pt x="463115" y="70199"/>
                    <a:pt x="466325" y="73114"/>
                  </a:cubicBezTo>
                  <a:cubicBezTo>
                    <a:pt x="469525" y="76038"/>
                    <a:pt x="474116" y="77495"/>
                    <a:pt x="480089" y="77495"/>
                  </a:cubicBezTo>
                  <a:cubicBezTo>
                    <a:pt x="483699" y="77495"/>
                    <a:pt x="487089" y="76895"/>
                    <a:pt x="490242" y="75705"/>
                  </a:cubicBezTo>
                  <a:cubicBezTo>
                    <a:pt x="493395" y="74514"/>
                    <a:pt x="496681" y="72466"/>
                    <a:pt x="500091" y="69561"/>
                  </a:cubicBezTo>
                  <a:cubicBezTo>
                    <a:pt x="500358" y="72123"/>
                    <a:pt x="500967" y="74362"/>
                    <a:pt x="501929" y="76276"/>
                  </a:cubicBezTo>
                  <a:lnTo>
                    <a:pt x="501929" y="76276"/>
                  </a:lnTo>
                  <a:lnTo>
                    <a:pt x="501929" y="76276"/>
                  </a:lnTo>
                  <a:close/>
                  <a:moveTo>
                    <a:pt x="499320" y="52378"/>
                  </a:moveTo>
                  <a:cubicBezTo>
                    <a:pt x="499320" y="56445"/>
                    <a:pt x="498824" y="59512"/>
                    <a:pt x="497834" y="61589"/>
                  </a:cubicBezTo>
                  <a:cubicBezTo>
                    <a:pt x="496538" y="64284"/>
                    <a:pt x="494509" y="66408"/>
                    <a:pt x="491747" y="67961"/>
                  </a:cubicBezTo>
                  <a:cubicBezTo>
                    <a:pt x="488985" y="69513"/>
                    <a:pt x="485823" y="70285"/>
                    <a:pt x="482279" y="70285"/>
                  </a:cubicBezTo>
                  <a:cubicBezTo>
                    <a:pt x="478698" y="70285"/>
                    <a:pt x="475974" y="69466"/>
                    <a:pt x="474116" y="67828"/>
                  </a:cubicBezTo>
                  <a:cubicBezTo>
                    <a:pt x="472259" y="66189"/>
                    <a:pt x="471335" y="64141"/>
                    <a:pt x="471335" y="61684"/>
                  </a:cubicBezTo>
                  <a:cubicBezTo>
                    <a:pt x="471335" y="60084"/>
                    <a:pt x="471754" y="58626"/>
                    <a:pt x="472611" y="57312"/>
                  </a:cubicBezTo>
                  <a:cubicBezTo>
                    <a:pt x="473459" y="55997"/>
                    <a:pt x="474669" y="55007"/>
                    <a:pt x="476240" y="54321"/>
                  </a:cubicBezTo>
                  <a:cubicBezTo>
                    <a:pt x="477812" y="53645"/>
                    <a:pt x="480489" y="53026"/>
                    <a:pt x="484270" y="52483"/>
                  </a:cubicBezTo>
                  <a:cubicBezTo>
                    <a:pt x="490957" y="51530"/>
                    <a:pt x="495967" y="50368"/>
                    <a:pt x="499310" y="49006"/>
                  </a:cubicBezTo>
                  <a:lnTo>
                    <a:pt x="499310" y="52378"/>
                  </a:lnTo>
                  <a:lnTo>
                    <a:pt x="499320" y="52378"/>
                  </a:lnTo>
                  <a:close/>
                  <a:moveTo>
                    <a:pt x="531905" y="76276"/>
                  </a:moveTo>
                  <a:lnTo>
                    <a:pt x="531905" y="1276"/>
                  </a:lnTo>
                  <a:lnTo>
                    <a:pt x="522694" y="1276"/>
                  </a:lnTo>
                  <a:lnTo>
                    <a:pt x="522694" y="76276"/>
                  </a:lnTo>
                  <a:lnTo>
                    <a:pt x="531905" y="76276"/>
                  </a:lnTo>
                  <a:lnTo>
                    <a:pt x="531905" y="76276"/>
                  </a:lnTo>
                  <a:close/>
                  <a:moveTo>
                    <a:pt x="553803" y="76276"/>
                  </a:moveTo>
                  <a:cubicBezTo>
                    <a:pt x="553698" y="79372"/>
                    <a:pt x="553193" y="81753"/>
                    <a:pt x="552269" y="83410"/>
                  </a:cubicBezTo>
                  <a:cubicBezTo>
                    <a:pt x="551345" y="85068"/>
                    <a:pt x="549916" y="86316"/>
                    <a:pt x="547973" y="87173"/>
                  </a:cubicBezTo>
                  <a:lnTo>
                    <a:pt x="550536" y="91116"/>
                  </a:lnTo>
                  <a:cubicBezTo>
                    <a:pt x="553507" y="89811"/>
                    <a:pt x="555669" y="87982"/>
                    <a:pt x="557032" y="85611"/>
                  </a:cubicBezTo>
                  <a:cubicBezTo>
                    <a:pt x="558394" y="83239"/>
                    <a:pt x="559079" y="80134"/>
                    <a:pt x="559079" y="76286"/>
                  </a:cubicBezTo>
                  <a:lnTo>
                    <a:pt x="559079" y="65789"/>
                  </a:lnTo>
                  <a:lnTo>
                    <a:pt x="548592" y="65789"/>
                  </a:lnTo>
                  <a:lnTo>
                    <a:pt x="548592" y="76286"/>
                  </a:lnTo>
                  <a:lnTo>
                    <a:pt x="553803" y="76286"/>
                  </a:lnTo>
                  <a:lnTo>
                    <a:pt x="553803" y="76276"/>
                  </a:lnTo>
                  <a:close/>
                  <a:moveTo>
                    <a:pt x="606314" y="65656"/>
                  </a:moveTo>
                  <a:cubicBezTo>
                    <a:pt x="608924" y="69637"/>
                    <a:pt x="612524" y="72609"/>
                    <a:pt x="617106" y="74590"/>
                  </a:cubicBezTo>
                  <a:cubicBezTo>
                    <a:pt x="621687" y="76571"/>
                    <a:pt x="627383" y="77562"/>
                    <a:pt x="634175" y="77562"/>
                  </a:cubicBezTo>
                  <a:cubicBezTo>
                    <a:pt x="639528" y="77562"/>
                    <a:pt x="644347" y="76581"/>
                    <a:pt x="648624" y="74619"/>
                  </a:cubicBezTo>
                  <a:cubicBezTo>
                    <a:pt x="652901" y="72657"/>
                    <a:pt x="656187" y="69914"/>
                    <a:pt x="658473" y="66380"/>
                  </a:cubicBezTo>
                  <a:cubicBezTo>
                    <a:pt x="660759" y="62855"/>
                    <a:pt x="661902" y="59093"/>
                    <a:pt x="661902" y="55102"/>
                  </a:cubicBezTo>
                  <a:cubicBezTo>
                    <a:pt x="661902" y="51073"/>
                    <a:pt x="660864" y="47520"/>
                    <a:pt x="658778" y="44434"/>
                  </a:cubicBezTo>
                  <a:cubicBezTo>
                    <a:pt x="656692" y="41348"/>
                    <a:pt x="653472" y="38795"/>
                    <a:pt x="649110" y="36786"/>
                  </a:cubicBezTo>
                  <a:cubicBezTo>
                    <a:pt x="646109" y="35414"/>
                    <a:pt x="640575" y="33823"/>
                    <a:pt x="632508" y="31994"/>
                  </a:cubicBezTo>
                  <a:cubicBezTo>
                    <a:pt x="624440" y="30175"/>
                    <a:pt x="619449" y="28394"/>
                    <a:pt x="617544" y="26651"/>
                  </a:cubicBezTo>
                  <a:cubicBezTo>
                    <a:pt x="615601" y="24908"/>
                    <a:pt x="614629" y="22689"/>
                    <a:pt x="614629" y="20002"/>
                  </a:cubicBezTo>
                  <a:cubicBezTo>
                    <a:pt x="614629" y="16897"/>
                    <a:pt x="616001" y="14249"/>
                    <a:pt x="618744" y="12040"/>
                  </a:cubicBezTo>
                  <a:cubicBezTo>
                    <a:pt x="621487" y="9849"/>
                    <a:pt x="625869" y="8744"/>
                    <a:pt x="631869" y="8744"/>
                  </a:cubicBezTo>
                  <a:cubicBezTo>
                    <a:pt x="637632" y="8744"/>
                    <a:pt x="641995" y="9954"/>
                    <a:pt x="644938" y="12373"/>
                  </a:cubicBezTo>
                  <a:cubicBezTo>
                    <a:pt x="647890" y="14792"/>
                    <a:pt x="649624" y="18383"/>
                    <a:pt x="650129" y="23117"/>
                  </a:cubicBezTo>
                  <a:lnTo>
                    <a:pt x="659644" y="22403"/>
                  </a:lnTo>
                  <a:cubicBezTo>
                    <a:pt x="659473" y="18002"/>
                    <a:pt x="658244" y="14068"/>
                    <a:pt x="655958" y="10592"/>
                  </a:cubicBezTo>
                  <a:cubicBezTo>
                    <a:pt x="653672" y="7115"/>
                    <a:pt x="650405" y="4467"/>
                    <a:pt x="646157" y="2686"/>
                  </a:cubicBezTo>
                  <a:cubicBezTo>
                    <a:pt x="641909" y="895"/>
                    <a:pt x="637003" y="0"/>
                    <a:pt x="631450" y="0"/>
                  </a:cubicBezTo>
                  <a:cubicBezTo>
                    <a:pt x="626402" y="0"/>
                    <a:pt x="621811" y="857"/>
                    <a:pt x="617687" y="2562"/>
                  </a:cubicBezTo>
                  <a:cubicBezTo>
                    <a:pt x="613553" y="4277"/>
                    <a:pt x="610419" y="6763"/>
                    <a:pt x="608276" y="10058"/>
                  </a:cubicBezTo>
                  <a:cubicBezTo>
                    <a:pt x="606123" y="13354"/>
                    <a:pt x="605057" y="16888"/>
                    <a:pt x="605057" y="20669"/>
                  </a:cubicBezTo>
                  <a:cubicBezTo>
                    <a:pt x="605057" y="24117"/>
                    <a:pt x="605933" y="27222"/>
                    <a:pt x="607686" y="30004"/>
                  </a:cubicBezTo>
                  <a:cubicBezTo>
                    <a:pt x="609438" y="32785"/>
                    <a:pt x="612115" y="35109"/>
                    <a:pt x="615696" y="36986"/>
                  </a:cubicBezTo>
                  <a:cubicBezTo>
                    <a:pt x="618458" y="38443"/>
                    <a:pt x="623278" y="40005"/>
                    <a:pt x="630174" y="41662"/>
                  </a:cubicBezTo>
                  <a:cubicBezTo>
                    <a:pt x="637061" y="43320"/>
                    <a:pt x="641509" y="44539"/>
                    <a:pt x="643528" y="45320"/>
                  </a:cubicBezTo>
                  <a:cubicBezTo>
                    <a:pt x="646662" y="46511"/>
                    <a:pt x="648910" y="47987"/>
                    <a:pt x="650281" y="49749"/>
                  </a:cubicBezTo>
                  <a:cubicBezTo>
                    <a:pt x="651643" y="51511"/>
                    <a:pt x="652329" y="53559"/>
                    <a:pt x="652329" y="55912"/>
                  </a:cubicBezTo>
                  <a:cubicBezTo>
                    <a:pt x="652329" y="58226"/>
                    <a:pt x="651615" y="60369"/>
                    <a:pt x="650205" y="62332"/>
                  </a:cubicBezTo>
                  <a:cubicBezTo>
                    <a:pt x="648795" y="64294"/>
                    <a:pt x="646633" y="65837"/>
                    <a:pt x="643738" y="66961"/>
                  </a:cubicBezTo>
                  <a:cubicBezTo>
                    <a:pt x="640832" y="68085"/>
                    <a:pt x="637499" y="68647"/>
                    <a:pt x="633708" y="68647"/>
                  </a:cubicBezTo>
                  <a:cubicBezTo>
                    <a:pt x="629441" y="68647"/>
                    <a:pt x="625602" y="67904"/>
                    <a:pt x="622202" y="66427"/>
                  </a:cubicBezTo>
                  <a:cubicBezTo>
                    <a:pt x="618792" y="64941"/>
                    <a:pt x="616268" y="62998"/>
                    <a:pt x="614658" y="60598"/>
                  </a:cubicBezTo>
                  <a:cubicBezTo>
                    <a:pt x="613039" y="58188"/>
                    <a:pt x="612010" y="55112"/>
                    <a:pt x="611562" y="51359"/>
                  </a:cubicBezTo>
                  <a:lnTo>
                    <a:pt x="602199" y="52178"/>
                  </a:lnTo>
                  <a:cubicBezTo>
                    <a:pt x="602332" y="57188"/>
                    <a:pt x="603704" y="61684"/>
                    <a:pt x="606314" y="65656"/>
                  </a:cubicBezTo>
                  <a:lnTo>
                    <a:pt x="606314" y="65656"/>
                  </a:lnTo>
                  <a:close/>
                  <a:moveTo>
                    <a:pt x="705126" y="66599"/>
                  </a:moveTo>
                  <a:cubicBezTo>
                    <a:pt x="702707" y="68809"/>
                    <a:pt x="699687" y="69933"/>
                    <a:pt x="696078" y="69933"/>
                  </a:cubicBezTo>
                  <a:cubicBezTo>
                    <a:pt x="691572" y="69933"/>
                    <a:pt x="687924" y="68275"/>
                    <a:pt x="685133" y="64970"/>
                  </a:cubicBezTo>
                  <a:cubicBezTo>
                    <a:pt x="682333" y="61655"/>
                    <a:pt x="680942" y="56359"/>
                    <a:pt x="680942" y="49063"/>
                  </a:cubicBezTo>
                  <a:cubicBezTo>
                    <a:pt x="680942" y="41862"/>
                    <a:pt x="682390" y="36595"/>
                    <a:pt x="685286" y="33280"/>
                  </a:cubicBezTo>
                  <a:cubicBezTo>
                    <a:pt x="688191" y="29947"/>
                    <a:pt x="691953" y="28299"/>
                    <a:pt x="696601" y="28299"/>
                  </a:cubicBezTo>
                  <a:cubicBezTo>
                    <a:pt x="699668" y="28299"/>
                    <a:pt x="702288" y="29223"/>
                    <a:pt x="704450" y="31061"/>
                  </a:cubicBezTo>
                  <a:cubicBezTo>
                    <a:pt x="706622" y="32899"/>
                    <a:pt x="708127" y="35643"/>
                    <a:pt x="708984" y="39291"/>
                  </a:cubicBezTo>
                  <a:lnTo>
                    <a:pt x="717928" y="37919"/>
                  </a:lnTo>
                  <a:cubicBezTo>
                    <a:pt x="716880" y="32423"/>
                    <a:pt x="714470" y="28184"/>
                    <a:pt x="710717" y="25203"/>
                  </a:cubicBezTo>
                  <a:cubicBezTo>
                    <a:pt x="706965" y="22212"/>
                    <a:pt x="702145" y="20726"/>
                    <a:pt x="696239" y="20726"/>
                  </a:cubicBezTo>
                  <a:cubicBezTo>
                    <a:pt x="691572" y="20726"/>
                    <a:pt x="687248" y="21822"/>
                    <a:pt x="683276" y="24022"/>
                  </a:cubicBezTo>
                  <a:cubicBezTo>
                    <a:pt x="679304" y="26222"/>
                    <a:pt x="676342" y="29527"/>
                    <a:pt x="674399" y="33928"/>
                  </a:cubicBezTo>
                  <a:cubicBezTo>
                    <a:pt x="672455" y="38329"/>
                    <a:pt x="671474" y="43453"/>
                    <a:pt x="671474" y="49320"/>
                  </a:cubicBezTo>
                  <a:cubicBezTo>
                    <a:pt x="671474" y="58388"/>
                    <a:pt x="673732" y="65361"/>
                    <a:pt x="678256" y="70218"/>
                  </a:cubicBezTo>
                  <a:cubicBezTo>
                    <a:pt x="682781" y="75076"/>
                    <a:pt x="688753" y="77514"/>
                    <a:pt x="696192" y="77514"/>
                  </a:cubicBezTo>
                  <a:cubicBezTo>
                    <a:pt x="702126" y="77514"/>
                    <a:pt x="707126" y="75743"/>
                    <a:pt x="711203" y="72209"/>
                  </a:cubicBezTo>
                  <a:cubicBezTo>
                    <a:pt x="715280" y="68685"/>
                    <a:pt x="717804" y="63798"/>
                    <a:pt x="718804" y="57560"/>
                  </a:cubicBezTo>
                  <a:lnTo>
                    <a:pt x="709746" y="56378"/>
                  </a:lnTo>
                  <a:cubicBezTo>
                    <a:pt x="709089" y="60970"/>
                    <a:pt x="707555" y="64389"/>
                    <a:pt x="705126" y="66599"/>
                  </a:cubicBezTo>
                  <a:lnTo>
                    <a:pt x="705126" y="66599"/>
                  </a:lnTo>
                  <a:close/>
                  <a:moveTo>
                    <a:pt x="735930" y="11859"/>
                  </a:moveTo>
                  <a:lnTo>
                    <a:pt x="735930" y="1276"/>
                  </a:lnTo>
                  <a:lnTo>
                    <a:pt x="726719" y="1276"/>
                  </a:lnTo>
                  <a:lnTo>
                    <a:pt x="726719" y="11859"/>
                  </a:lnTo>
                  <a:lnTo>
                    <a:pt x="735930" y="11859"/>
                  </a:lnTo>
                  <a:lnTo>
                    <a:pt x="735930" y="11859"/>
                  </a:lnTo>
                  <a:close/>
                  <a:moveTo>
                    <a:pt x="735930" y="76276"/>
                  </a:moveTo>
                  <a:lnTo>
                    <a:pt x="735930" y="21946"/>
                  </a:lnTo>
                  <a:lnTo>
                    <a:pt x="726719" y="21946"/>
                  </a:lnTo>
                  <a:lnTo>
                    <a:pt x="726719" y="76276"/>
                  </a:lnTo>
                  <a:lnTo>
                    <a:pt x="735930" y="76276"/>
                  </a:lnTo>
                  <a:lnTo>
                    <a:pt x="735930" y="76276"/>
                  </a:lnTo>
                  <a:close/>
                  <a:moveTo>
                    <a:pt x="781460" y="67275"/>
                  </a:moveTo>
                  <a:cubicBezTo>
                    <a:pt x="779078" y="69037"/>
                    <a:pt x="776192" y="69933"/>
                    <a:pt x="772820" y="69933"/>
                  </a:cubicBezTo>
                  <a:cubicBezTo>
                    <a:pt x="768287" y="69933"/>
                    <a:pt x="764496" y="68342"/>
                    <a:pt x="761467" y="65170"/>
                  </a:cubicBezTo>
                  <a:cubicBezTo>
                    <a:pt x="758428" y="61998"/>
                    <a:pt x="756742" y="57426"/>
                    <a:pt x="756399" y="51464"/>
                  </a:cubicBezTo>
                  <a:lnTo>
                    <a:pt x="796919" y="51464"/>
                  </a:lnTo>
                  <a:cubicBezTo>
                    <a:pt x="796957" y="50378"/>
                    <a:pt x="796976" y="49559"/>
                    <a:pt x="796976" y="49006"/>
                  </a:cubicBezTo>
                  <a:cubicBezTo>
                    <a:pt x="796976" y="40043"/>
                    <a:pt x="794671" y="33080"/>
                    <a:pt x="790061" y="28137"/>
                  </a:cubicBezTo>
                  <a:cubicBezTo>
                    <a:pt x="785460" y="23184"/>
                    <a:pt x="779526" y="20726"/>
                    <a:pt x="772258" y="20726"/>
                  </a:cubicBezTo>
                  <a:cubicBezTo>
                    <a:pt x="764762" y="20726"/>
                    <a:pt x="758647" y="23251"/>
                    <a:pt x="753942" y="28299"/>
                  </a:cubicBezTo>
                  <a:cubicBezTo>
                    <a:pt x="749237" y="33338"/>
                    <a:pt x="746884" y="40434"/>
                    <a:pt x="746884" y="49578"/>
                  </a:cubicBezTo>
                  <a:cubicBezTo>
                    <a:pt x="746884" y="58407"/>
                    <a:pt x="749217" y="65265"/>
                    <a:pt x="753866" y="70161"/>
                  </a:cubicBezTo>
                  <a:cubicBezTo>
                    <a:pt x="758523" y="75066"/>
                    <a:pt x="764819" y="77505"/>
                    <a:pt x="772763" y="77505"/>
                  </a:cubicBezTo>
                  <a:cubicBezTo>
                    <a:pt x="779078" y="77505"/>
                    <a:pt x="784260" y="75971"/>
                    <a:pt x="788318" y="72904"/>
                  </a:cubicBezTo>
                  <a:cubicBezTo>
                    <a:pt x="792385" y="69837"/>
                    <a:pt x="795157" y="65522"/>
                    <a:pt x="796662" y="59960"/>
                  </a:cubicBezTo>
                  <a:lnTo>
                    <a:pt x="787146" y="58788"/>
                  </a:lnTo>
                  <a:cubicBezTo>
                    <a:pt x="785736" y="62665"/>
                    <a:pt x="783850" y="65494"/>
                    <a:pt x="781460" y="67275"/>
                  </a:cubicBezTo>
                  <a:lnTo>
                    <a:pt x="781460" y="67275"/>
                  </a:lnTo>
                  <a:close/>
                  <a:moveTo>
                    <a:pt x="761695" y="32528"/>
                  </a:moveTo>
                  <a:cubicBezTo>
                    <a:pt x="764572" y="29699"/>
                    <a:pt x="768134" y="28289"/>
                    <a:pt x="772354" y="28289"/>
                  </a:cubicBezTo>
                  <a:cubicBezTo>
                    <a:pt x="777031" y="28289"/>
                    <a:pt x="780831" y="30061"/>
                    <a:pt x="783765" y="33614"/>
                  </a:cubicBezTo>
                  <a:cubicBezTo>
                    <a:pt x="785670" y="35890"/>
                    <a:pt x="786832" y="39329"/>
                    <a:pt x="787241" y="43891"/>
                  </a:cubicBezTo>
                  <a:lnTo>
                    <a:pt x="756895" y="43891"/>
                  </a:lnTo>
                  <a:cubicBezTo>
                    <a:pt x="757209" y="39138"/>
                    <a:pt x="758809" y="35366"/>
                    <a:pt x="761695" y="32528"/>
                  </a:cubicBezTo>
                  <a:lnTo>
                    <a:pt x="761695" y="32528"/>
                  </a:lnTo>
                  <a:close/>
                  <a:moveTo>
                    <a:pt x="817426" y="76276"/>
                  </a:moveTo>
                  <a:lnTo>
                    <a:pt x="817426" y="46606"/>
                  </a:lnTo>
                  <a:cubicBezTo>
                    <a:pt x="817426" y="39653"/>
                    <a:pt x="818855" y="34919"/>
                    <a:pt x="821693" y="32433"/>
                  </a:cubicBezTo>
                  <a:cubicBezTo>
                    <a:pt x="824541" y="29937"/>
                    <a:pt x="827923" y="28699"/>
                    <a:pt x="831847" y="28699"/>
                  </a:cubicBezTo>
                  <a:cubicBezTo>
                    <a:pt x="834304" y="28699"/>
                    <a:pt x="836438" y="29251"/>
                    <a:pt x="838267" y="30356"/>
                  </a:cubicBezTo>
                  <a:cubicBezTo>
                    <a:pt x="840086" y="31471"/>
                    <a:pt x="841362" y="32947"/>
                    <a:pt x="842077" y="34814"/>
                  </a:cubicBezTo>
                  <a:cubicBezTo>
                    <a:pt x="842791" y="36671"/>
                    <a:pt x="843143" y="39472"/>
                    <a:pt x="843143" y="43234"/>
                  </a:cubicBezTo>
                  <a:lnTo>
                    <a:pt x="843143" y="76286"/>
                  </a:lnTo>
                  <a:lnTo>
                    <a:pt x="852354" y="76286"/>
                  </a:lnTo>
                  <a:lnTo>
                    <a:pt x="852354" y="42872"/>
                  </a:lnTo>
                  <a:cubicBezTo>
                    <a:pt x="852354" y="38614"/>
                    <a:pt x="852183" y="35623"/>
                    <a:pt x="851840" y="33928"/>
                  </a:cubicBezTo>
                  <a:cubicBezTo>
                    <a:pt x="851297" y="31299"/>
                    <a:pt x="850344" y="29032"/>
                    <a:pt x="848973" y="27118"/>
                  </a:cubicBezTo>
                  <a:cubicBezTo>
                    <a:pt x="847611" y="25213"/>
                    <a:pt x="845563" y="23670"/>
                    <a:pt x="842820" y="22489"/>
                  </a:cubicBezTo>
                  <a:cubicBezTo>
                    <a:pt x="840067" y="21317"/>
                    <a:pt x="837067" y="20726"/>
                    <a:pt x="833790" y="20726"/>
                  </a:cubicBezTo>
                  <a:cubicBezTo>
                    <a:pt x="826246" y="20726"/>
                    <a:pt x="820493" y="23708"/>
                    <a:pt x="816502" y="29670"/>
                  </a:cubicBezTo>
                  <a:lnTo>
                    <a:pt x="816502" y="21946"/>
                  </a:lnTo>
                  <a:lnTo>
                    <a:pt x="808215" y="21946"/>
                  </a:lnTo>
                  <a:lnTo>
                    <a:pt x="808215" y="76276"/>
                  </a:lnTo>
                  <a:lnTo>
                    <a:pt x="817426" y="76276"/>
                  </a:lnTo>
                  <a:lnTo>
                    <a:pt x="817426" y="76276"/>
                  </a:lnTo>
                  <a:close/>
                  <a:moveTo>
                    <a:pt x="882548" y="68399"/>
                  </a:moveTo>
                  <a:cubicBezTo>
                    <a:pt x="881186" y="68399"/>
                    <a:pt x="880139" y="68180"/>
                    <a:pt x="879405" y="67732"/>
                  </a:cubicBezTo>
                  <a:cubicBezTo>
                    <a:pt x="878672" y="67294"/>
                    <a:pt x="878138" y="66694"/>
                    <a:pt x="877824" y="65942"/>
                  </a:cubicBezTo>
                  <a:cubicBezTo>
                    <a:pt x="877500" y="65189"/>
                    <a:pt x="877329" y="63494"/>
                    <a:pt x="877329" y="60874"/>
                  </a:cubicBezTo>
                  <a:lnTo>
                    <a:pt x="877329" y="29108"/>
                  </a:lnTo>
                  <a:lnTo>
                    <a:pt x="886597" y="29108"/>
                  </a:lnTo>
                  <a:lnTo>
                    <a:pt x="886597" y="21946"/>
                  </a:lnTo>
                  <a:lnTo>
                    <a:pt x="877329" y="21946"/>
                  </a:lnTo>
                  <a:lnTo>
                    <a:pt x="877329" y="2962"/>
                  </a:lnTo>
                  <a:lnTo>
                    <a:pt x="868175" y="8487"/>
                  </a:lnTo>
                  <a:lnTo>
                    <a:pt x="868175" y="21946"/>
                  </a:lnTo>
                  <a:lnTo>
                    <a:pt x="861422" y="21946"/>
                  </a:lnTo>
                  <a:lnTo>
                    <a:pt x="861422" y="29108"/>
                  </a:lnTo>
                  <a:lnTo>
                    <a:pt x="868175" y="29108"/>
                  </a:lnTo>
                  <a:lnTo>
                    <a:pt x="868175" y="60360"/>
                  </a:lnTo>
                  <a:cubicBezTo>
                    <a:pt x="868175" y="65884"/>
                    <a:pt x="868547" y="69513"/>
                    <a:pt x="869299" y="71238"/>
                  </a:cubicBezTo>
                  <a:cubicBezTo>
                    <a:pt x="870042" y="72962"/>
                    <a:pt x="871347" y="74343"/>
                    <a:pt x="873185" y="75400"/>
                  </a:cubicBezTo>
                  <a:cubicBezTo>
                    <a:pt x="875024" y="76457"/>
                    <a:pt x="877614" y="76991"/>
                    <a:pt x="880958" y="76991"/>
                  </a:cubicBezTo>
                  <a:cubicBezTo>
                    <a:pt x="883006" y="76991"/>
                    <a:pt x="885320" y="76714"/>
                    <a:pt x="887921" y="76171"/>
                  </a:cubicBezTo>
                  <a:lnTo>
                    <a:pt x="886587" y="68037"/>
                  </a:lnTo>
                  <a:cubicBezTo>
                    <a:pt x="884920" y="68275"/>
                    <a:pt x="883577" y="68399"/>
                    <a:pt x="882548" y="68399"/>
                  </a:cubicBezTo>
                  <a:lnTo>
                    <a:pt x="882548" y="68399"/>
                  </a:lnTo>
                  <a:lnTo>
                    <a:pt x="882548" y="68399"/>
                  </a:lnTo>
                  <a:close/>
                  <a:moveTo>
                    <a:pt x="904856" y="11859"/>
                  </a:moveTo>
                  <a:lnTo>
                    <a:pt x="904856" y="1276"/>
                  </a:lnTo>
                  <a:lnTo>
                    <a:pt x="895645" y="1276"/>
                  </a:lnTo>
                  <a:lnTo>
                    <a:pt x="895645" y="11859"/>
                  </a:lnTo>
                  <a:lnTo>
                    <a:pt x="904856" y="11859"/>
                  </a:lnTo>
                  <a:lnTo>
                    <a:pt x="904856" y="11859"/>
                  </a:lnTo>
                  <a:close/>
                  <a:moveTo>
                    <a:pt x="904856" y="76276"/>
                  </a:moveTo>
                  <a:lnTo>
                    <a:pt x="904856" y="21946"/>
                  </a:lnTo>
                  <a:lnTo>
                    <a:pt x="895645" y="21946"/>
                  </a:lnTo>
                  <a:lnTo>
                    <a:pt x="895645" y="76276"/>
                  </a:lnTo>
                  <a:lnTo>
                    <a:pt x="904856" y="76276"/>
                  </a:lnTo>
                  <a:lnTo>
                    <a:pt x="904856" y="76276"/>
                  </a:lnTo>
                  <a:close/>
                  <a:moveTo>
                    <a:pt x="930535" y="76276"/>
                  </a:moveTo>
                  <a:lnTo>
                    <a:pt x="930535" y="29051"/>
                  </a:lnTo>
                  <a:lnTo>
                    <a:pt x="941070" y="29051"/>
                  </a:lnTo>
                  <a:lnTo>
                    <a:pt x="941070" y="21946"/>
                  </a:lnTo>
                  <a:lnTo>
                    <a:pt x="930535" y="21946"/>
                  </a:lnTo>
                  <a:lnTo>
                    <a:pt x="930535" y="18412"/>
                  </a:lnTo>
                  <a:cubicBezTo>
                    <a:pt x="930535" y="14316"/>
                    <a:pt x="931126" y="11640"/>
                    <a:pt x="932278" y="10382"/>
                  </a:cubicBezTo>
                  <a:cubicBezTo>
                    <a:pt x="933441" y="9115"/>
                    <a:pt x="935612" y="8487"/>
                    <a:pt x="938784" y="8487"/>
                  </a:cubicBezTo>
                  <a:cubicBezTo>
                    <a:pt x="940279" y="8487"/>
                    <a:pt x="941937" y="8649"/>
                    <a:pt x="943747" y="8954"/>
                  </a:cubicBezTo>
                  <a:lnTo>
                    <a:pt x="945175" y="1181"/>
                  </a:lnTo>
                  <a:cubicBezTo>
                    <a:pt x="942308" y="391"/>
                    <a:pt x="939194" y="0"/>
                    <a:pt x="935822" y="0"/>
                  </a:cubicBezTo>
                  <a:cubicBezTo>
                    <a:pt x="930812" y="0"/>
                    <a:pt x="927144" y="1429"/>
                    <a:pt x="924820" y="4296"/>
                  </a:cubicBezTo>
                  <a:cubicBezTo>
                    <a:pt x="922506" y="7163"/>
                    <a:pt x="921344" y="11287"/>
                    <a:pt x="921344" y="16678"/>
                  </a:cubicBezTo>
                  <a:lnTo>
                    <a:pt x="921344" y="21955"/>
                  </a:lnTo>
                  <a:lnTo>
                    <a:pt x="913162" y="21955"/>
                  </a:lnTo>
                  <a:lnTo>
                    <a:pt x="913162" y="29061"/>
                  </a:lnTo>
                  <a:lnTo>
                    <a:pt x="921344" y="29061"/>
                  </a:lnTo>
                  <a:lnTo>
                    <a:pt x="921344" y="76286"/>
                  </a:lnTo>
                  <a:lnTo>
                    <a:pt x="930535" y="76286"/>
                  </a:lnTo>
                  <a:lnTo>
                    <a:pt x="930535" y="76276"/>
                  </a:lnTo>
                  <a:close/>
                  <a:moveTo>
                    <a:pt x="957243" y="11859"/>
                  </a:moveTo>
                  <a:lnTo>
                    <a:pt x="957243" y="1276"/>
                  </a:lnTo>
                  <a:lnTo>
                    <a:pt x="948033" y="1276"/>
                  </a:lnTo>
                  <a:lnTo>
                    <a:pt x="948033" y="11859"/>
                  </a:lnTo>
                  <a:lnTo>
                    <a:pt x="957243" y="11859"/>
                  </a:lnTo>
                  <a:lnTo>
                    <a:pt x="957243" y="11859"/>
                  </a:lnTo>
                  <a:close/>
                  <a:moveTo>
                    <a:pt x="957243" y="76276"/>
                  </a:moveTo>
                  <a:lnTo>
                    <a:pt x="957243" y="21946"/>
                  </a:lnTo>
                  <a:lnTo>
                    <a:pt x="948033" y="21946"/>
                  </a:lnTo>
                  <a:lnTo>
                    <a:pt x="948033" y="76276"/>
                  </a:lnTo>
                  <a:lnTo>
                    <a:pt x="957243" y="76276"/>
                  </a:lnTo>
                  <a:lnTo>
                    <a:pt x="957243" y="76276"/>
                  </a:lnTo>
                  <a:close/>
                  <a:moveTo>
                    <a:pt x="1002116" y="66599"/>
                  </a:moveTo>
                  <a:cubicBezTo>
                    <a:pt x="999687" y="68809"/>
                    <a:pt x="996677" y="69933"/>
                    <a:pt x="993058" y="69933"/>
                  </a:cubicBezTo>
                  <a:cubicBezTo>
                    <a:pt x="988552" y="69933"/>
                    <a:pt x="984914" y="68275"/>
                    <a:pt x="982113" y="64970"/>
                  </a:cubicBezTo>
                  <a:cubicBezTo>
                    <a:pt x="979322" y="61655"/>
                    <a:pt x="977922" y="56359"/>
                    <a:pt x="977922" y="49063"/>
                  </a:cubicBezTo>
                  <a:cubicBezTo>
                    <a:pt x="977922" y="41862"/>
                    <a:pt x="979370" y="36595"/>
                    <a:pt x="982275" y="33280"/>
                  </a:cubicBezTo>
                  <a:cubicBezTo>
                    <a:pt x="985171" y="29947"/>
                    <a:pt x="988943" y="28299"/>
                    <a:pt x="993572" y="28299"/>
                  </a:cubicBezTo>
                  <a:cubicBezTo>
                    <a:pt x="996639" y="28299"/>
                    <a:pt x="999268" y="29223"/>
                    <a:pt x="1001430" y="31061"/>
                  </a:cubicBezTo>
                  <a:cubicBezTo>
                    <a:pt x="1003592" y="32899"/>
                    <a:pt x="1005107" y="35643"/>
                    <a:pt x="1005954" y="39291"/>
                  </a:cubicBezTo>
                  <a:lnTo>
                    <a:pt x="1014908" y="37919"/>
                  </a:lnTo>
                  <a:cubicBezTo>
                    <a:pt x="1013851" y="32423"/>
                    <a:pt x="1011450" y="28184"/>
                    <a:pt x="1007688" y="25203"/>
                  </a:cubicBezTo>
                  <a:cubicBezTo>
                    <a:pt x="1003935" y="22212"/>
                    <a:pt x="999115" y="20726"/>
                    <a:pt x="993210" y="20726"/>
                  </a:cubicBezTo>
                  <a:cubicBezTo>
                    <a:pt x="988533" y="20726"/>
                    <a:pt x="984218" y="21822"/>
                    <a:pt x="980246" y="24022"/>
                  </a:cubicBezTo>
                  <a:cubicBezTo>
                    <a:pt x="976265" y="26222"/>
                    <a:pt x="973303" y="29527"/>
                    <a:pt x="971360" y="33928"/>
                  </a:cubicBezTo>
                  <a:cubicBezTo>
                    <a:pt x="969416" y="38329"/>
                    <a:pt x="968445" y="43453"/>
                    <a:pt x="968445" y="49320"/>
                  </a:cubicBezTo>
                  <a:cubicBezTo>
                    <a:pt x="968445" y="58388"/>
                    <a:pt x="970702" y="65361"/>
                    <a:pt x="975227" y="70218"/>
                  </a:cubicBezTo>
                  <a:cubicBezTo>
                    <a:pt x="979742" y="75076"/>
                    <a:pt x="985723" y="77514"/>
                    <a:pt x="993153" y="77514"/>
                  </a:cubicBezTo>
                  <a:cubicBezTo>
                    <a:pt x="999087" y="77514"/>
                    <a:pt x="1004087" y="75743"/>
                    <a:pt x="1008174" y="72209"/>
                  </a:cubicBezTo>
                  <a:cubicBezTo>
                    <a:pt x="1012250" y="68685"/>
                    <a:pt x="1014775" y="63798"/>
                    <a:pt x="1015765" y="57560"/>
                  </a:cubicBezTo>
                  <a:lnTo>
                    <a:pt x="1006716" y="56378"/>
                  </a:lnTo>
                  <a:cubicBezTo>
                    <a:pt x="1006069" y="60970"/>
                    <a:pt x="1004535" y="64389"/>
                    <a:pt x="1002116" y="66599"/>
                  </a:cubicBezTo>
                  <a:lnTo>
                    <a:pt x="1002116" y="66599"/>
                  </a:lnTo>
                  <a:close/>
                  <a:moveTo>
                    <a:pt x="1090051" y="76276"/>
                  </a:moveTo>
                  <a:lnTo>
                    <a:pt x="1099671" y="76276"/>
                  </a:lnTo>
                  <a:cubicBezTo>
                    <a:pt x="1098518" y="74190"/>
                    <a:pt x="1097737" y="72019"/>
                    <a:pt x="1097347" y="69742"/>
                  </a:cubicBezTo>
                  <a:cubicBezTo>
                    <a:pt x="1096956" y="67485"/>
                    <a:pt x="1096756" y="62055"/>
                    <a:pt x="1096756" y="53502"/>
                  </a:cubicBezTo>
                  <a:lnTo>
                    <a:pt x="1096756" y="41224"/>
                  </a:lnTo>
                  <a:cubicBezTo>
                    <a:pt x="1096756" y="37128"/>
                    <a:pt x="1096594" y="34300"/>
                    <a:pt x="1096289" y="32728"/>
                  </a:cubicBezTo>
                  <a:cubicBezTo>
                    <a:pt x="1095747" y="30204"/>
                    <a:pt x="1094794" y="28118"/>
                    <a:pt x="1093422" y="26460"/>
                  </a:cubicBezTo>
                  <a:cubicBezTo>
                    <a:pt x="1092060" y="24813"/>
                    <a:pt x="1089927" y="23441"/>
                    <a:pt x="1087031" y="22346"/>
                  </a:cubicBezTo>
                  <a:cubicBezTo>
                    <a:pt x="1084126" y="21250"/>
                    <a:pt x="1080364" y="20707"/>
                    <a:pt x="1075715" y="20707"/>
                  </a:cubicBezTo>
                  <a:cubicBezTo>
                    <a:pt x="1071048" y="20707"/>
                    <a:pt x="1066933" y="21336"/>
                    <a:pt x="1063390" y="22622"/>
                  </a:cubicBezTo>
                  <a:cubicBezTo>
                    <a:pt x="1059837" y="23898"/>
                    <a:pt x="1057132" y="25727"/>
                    <a:pt x="1055256" y="28089"/>
                  </a:cubicBezTo>
                  <a:cubicBezTo>
                    <a:pt x="1053389" y="30461"/>
                    <a:pt x="1052036" y="33576"/>
                    <a:pt x="1051217" y="37424"/>
                  </a:cubicBezTo>
                  <a:lnTo>
                    <a:pt x="1060218" y="38652"/>
                  </a:lnTo>
                  <a:cubicBezTo>
                    <a:pt x="1061209" y="34804"/>
                    <a:pt x="1062733" y="32109"/>
                    <a:pt x="1064800" y="30594"/>
                  </a:cubicBezTo>
                  <a:cubicBezTo>
                    <a:pt x="1066867" y="29080"/>
                    <a:pt x="1070067" y="28318"/>
                    <a:pt x="1074391" y="28318"/>
                  </a:cubicBezTo>
                  <a:cubicBezTo>
                    <a:pt x="1079030" y="28318"/>
                    <a:pt x="1082526" y="29356"/>
                    <a:pt x="1084888" y="31442"/>
                  </a:cubicBezTo>
                  <a:cubicBezTo>
                    <a:pt x="1086631" y="32976"/>
                    <a:pt x="1087488" y="35614"/>
                    <a:pt x="1087488" y="39367"/>
                  </a:cubicBezTo>
                  <a:cubicBezTo>
                    <a:pt x="1087488" y="39710"/>
                    <a:pt x="1087469" y="40510"/>
                    <a:pt x="1087441" y="41777"/>
                  </a:cubicBezTo>
                  <a:cubicBezTo>
                    <a:pt x="1083926" y="43005"/>
                    <a:pt x="1078459" y="44053"/>
                    <a:pt x="1071010" y="44948"/>
                  </a:cubicBezTo>
                  <a:cubicBezTo>
                    <a:pt x="1067362" y="45387"/>
                    <a:pt x="1064638" y="45853"/>
                    <a:pt x="1062828" y="46330"/>
                  </a:cubicBezTo>
                  <a:cubicBezTo>
                    <a:pt x="1060371" y="47015"/>
                    <a:pt x="1058170" y="48025"/>
                    <a:pt x="1056208" y="49349"/>
                  </a:cubicBezTo>
                  <a:cubicBezTo>
                    <a:pt x="1054246" y="50683"/>
                    <a:pt x="1052665" y="52435"/>
                    <a:pt x="1051455" y="54645"/>
                  </a:cubicBezTo>
                  <a:cubicBezTo>
                    <a:pt x="1050236" y="56836"/>
                    <a:pt x="1049636" y="59274"/>
                    <a:pt x="1049636" y="61941"/>
                  </a:cubicBezTo>
                  <a:cubicBezTo>
                    <a:pt x="1049636" y="66475"/>
                    <a:pt x="1051246" y="70199"/>
                    <a:pt x="1054446" y="73114"/>
                  </a:cubicBezTo>
                  <a:cubicBezTo>
                    <a:pt x="1057656" y="76038"/>
                    <a:pt x="1062238" y="77495"/>
                    <a:pt x="1068210" y="77495"/>
                  </a:cubicBezTo>
                  <a:cubicBezTo>
                    <a:pt x="1071820" y="77495"/>
                    <a:pt x="1075201" y="76895"/>
                    <a:pt x="1078363" y="75705"/>
                  </a:cubicBezTo>
                  <a:cubicBezTo>
                    <a:pt x="1081516" y="74514"/>
                    <a:pt x="1084802" y="72466"/>
                    <a:pt x="1088203" y="69561"/>
                  </a:cubicBezTo>
                  <a:cubicBezTo>
                    <a:pt x="1088488" y="72123"/>
                    <a:pt x="1089108" y="74362"/>
                    <a:pt x="1090051" y="76276"/>
                  </a:cubicBezTo>
                  <a:lnTo>
                    <a:pt x="1090051" y="76276"/>
                  </a:lnTo>
                  <a:lnTo>
                    <a:pt x="1090051" y="76276"/>
                  </a:lnTo>
                  <a:close/>
                  <a:moveTo>
                    <a:pt x="1087450" y="52378"/>
                  </a:moveTo>
                  <a:cubicBezTo>
                    <a:pt x="1087450" y="56445"/>
                    <a:pt x="1086955" y="59512"/>
                    <a:pt x="1085964" y="61589"/>
                  </a:cubicBezTo>
                  <a:cubicBezTo>
                    <a:pt x="1084669" y="64284"/>
                    <a:pt x="1082640" y="66408"/>
                    <a:pt x="1079878" y="67961"/>
                  </a:cubicBezTo>
                  <a:cubicBezTo>
                    <a:pt x="1077116" y="69513"/>
                    <a:pt x="1073963" y="70285"/>
                    <a:pt x="1070410" y="70285"/>
                  </a:cubicBezTo>
                  <a:cubicBezTo>
                    <a:pt x="1066829" y="70285"/>
                    <a:pt x="1064114" y="69466"/>
                    <a:pt x="1062257" y="67828"/>
                  </a:cubicBezTo>
                  <a:cubicBezTo>
                    <a:pt x="1060399" y="66189"/>
                    <a:pt x="1059466" y="64141"/>
                    <a:pt x="1059466" y="61684"/>
                  </a:cubicBezTo>
                  <a:cubicBezTo>
                    <a:pt x="1059466" y="60084"/>
                    <a:pt x="1059894" y="58626"/>
                    <a:pt x="1060752" y="57312"/>
                  </a:cubicBezTo>
                  <a:cubicBezTo>
                    <a:pt x="1061599" y="55997"/>
                    <a:pt x="1062819" y="55007"/>
                    <a:pt x="1064381" y="54321"/>
                  </a:cubicBezTo>
                  <a:cubicBezTo>
                    <a:pt x="1065952" y="53645"/>
                    <a:pt x="1068629" y="53026"/>
                    <a:pt x="1072420" y="52483"/>
                  </a:cubicBezTo>
                  <a:cubicBezTo>
                    <a:pt x="1079097" y="51530"/>
                    <a:pt x="1084117" y="50368"/>
                    <a:pt x="1087460" y="49006"/>
                  </a:cubicBezTo>
                  <a:lnTo>
                    <a:pt x="1087460" y="52378"/>
                  </a:lnTo>
                  <a:lnTo>
                    <a:pt x="1087450" y="52378"/>
                  </a:lnTo>
                  <a:close/>
                  <a:moveTo>
                    <a:pt x="1120235" y="76276"/>
                  </a:moveTo>
                  <a:lnTo>
                    <a:pt x="1120235" y="46606"/>
                  </a:lnTo>
                  <a:cubicBezTo>
                    <a:pt x="1120235" y="39653"/>
                    <a:pt x="1121655" y="34919"/>
                    <a:pt x="1124512" y="32433"/>
                  </a:cubicBezTo>
                  <a:cubicBezTo>
                    <a:pt x="1127360" y="29937"/>
                    <a:pt x="1130741" y="28699"/>
                    <a:pt x="1134656" y="28699"/>
                  </a:cubicBezTo>
                  <a:cubicBezTo>
                    <a:pt x="1137114" y="28699"/>
                    <a:pt x="1139247" y="29251"/>
                    <a:pt x="1141086" y="30356"/>
                  </a:cubicBezTo>
                  <a:cubicBezTo>
                    <a:pt x="1142905" y="31471"/>
                    <a:pt x="1144172" y="32947"/>
                    <a:pt x="1144886" y="34814"/>
                  </a:cubicBezTo>
                  <a:cubicBezTo>
                    <a:pt x="1145600" y="36671"/>
                    <a:pt x="1145962" y="39472"/>
                    <a:pt x="1145962" y="43234"/>
                  </a:cubicBezTo>
                  <a:lnTo>
                    <a:pt x="1145962" y="76286"/>
                  </a:lnTo>
                  <a:lnTo>
                    <a:pt x="1155173" y="76286"/>
                  </a:lnTo>
                  <a:lnTo>
                    <a:pt x="1155173" y="42872"/>
                  </a:lnTo>
                  <a:cubicBezTo>
                    <a:pt x="1155173" y="38614"/>
                    <a:pt x="1154992" y="35623"/>
                    <a:pt x="1154659" y="33928"/>
                  </a:cubicBezTo>
                  <a:cubicBezTo>
                    <a:pt x="1154106" y="31299"/>
                    <a:pt x="1153154" y="29032"/>
                    <a:pt x="1151792" y="27118"/>
                  </a:cubicBezTo>
                  <a:cubicBezTo>
                    <a:pt x="1150420" y="25213"/>
                    <a:pt x="1148372" y="23670"/>
                    <a:pt x="1145629" y="22489"/>
                  </a:cubicBezTo>
                  <a:cubicBezTo>
                    <a:pt x="1142886" y="21317"/>
                    <a:pt x="1139876" y="20726"/>
                    <a:pt x="1136599" y="20726"/>
                  </a:cubicBezTo>
                  <a:cubicBezTo>
                    <a:pt x="1129065" y="20726"/>
                    <a:pt x="1123302" y="23708"/>
                    <a:pt x="1119311" y="29670"/>
                  </a:cubicBezTo>
                  <a:lnTo>
                    <a:pt x="1119311" y="21946"/>
                  </a:lnTo>
                  <a:lnTo>
                    <a:pt x="1111025" y="21946"/>
                  </a:lnTo>
                  <a:lnTo>
                    <a:pt x="1111025" y="76276"/>
                  </a:lnTo>
                  <a:lnTo>
                    <a:pt x="1120235" y="76276"/>
                  </a:lnTo>
                  <a:lnTo>
                    <a:pt x="1120235" y="762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F52AC28-F75B-427E-A61A-3DF070BAF4F7}"/>
                </a:ext>
              </a:extLst>
            </p:cNvPr>
            <p:cNvSpPr/>
            <p:nvPr/>
          </p:nvSpPr>
          <p:spPr>
            <a:xfrm>
              <a:off x="1155318" y="3410253"/>
              <a:ext cx="47120" cy="76228"/>
            </a:xfrm>
            <a:custGeom>
              <a:avLst/>
              <a:gdLst>
                <a:gd name="connsiteX0" fmla="*/ 47120 w 47120"/>
                <a:gd name="connsiteY0" fmla="*/ 75000 h 76228"/>
                <a:gd name="connsiteX1" fmla="*/ 47120 w 47120"/>
                <a:gd name="connsiteY1" fmla="*/ 0 h 76228"/>
                <a:gd name="connsiteX2" fmla="*/ 37967 w 47120"/>
                <a:gd name="connsiteY2" fmla="*/ 0 h 76228"/>
                <a:gd name="connsiteX3" fmla="*/ 37967 w 47120"/>
                <a:gd name="connsiteY3" fmla="*/ 26908 h 76228"/>
                <a:gd name="connsiteX4" fmla="*/ 31718 w 47120"/>
                <a:gd name="connsiteY4" fmla="*/ 21507 h 76228"/>
                <a:gd name="connsiteX5" fmla="*/ 22974 w 47120"/>
                <a:gd name="connsiteY5" fmla="*/ 19441 h 76228"/>
                <a:gd name="connsiteX6" fmla="*/ 10849 w 47120"/>
                <a:gd name="connsiteY6" fmla="*/ 22965 h 76228"/>
                <a:gd name="connsiteX7" fmla="*/ 2715 w 47120"/>
                <a:gd name="connsiteY7" fmla="*/ 33118 h 76228"/>
                <a:gd name="connsiteX8" fmla="*/ 0 w 47120"/>
                <a:gd name="connsiteY8" fmla="*/ 47882 h 76228"/>
                <a:gd name="connsiteX9" fmla="*/ 2991 w 47120"/>
                <a:gd name="connsiteY9" fmla="*/ 62636 h 76228"/>
                <a:gd name="connsiteX10" fmla="*/ 11440 w 47120"/>
                <a:gd name="connsiteY10" fmla="*/ 72647 h 76228"/>
                <a:gd name="connsiteX11" fmla="*/ 23384 w 47120"/>
                <a:gd name="connsiteY11" fmla="*/ 76229 h 76228"/>
                <a:gd name="connsiteX12" fmla="*/ 38586 w 47120"/>
                <a:gd name="connsiteY12" fmla="*/ 68142 h 76228"/>
                <a:gd name="connsiteX13" fmla="*/ 38586 w 47120"/>
                <a:gd name="connsiteY13" fmla="*/ 75000 h 76228"/>
                <a:gd name="connsiteX14" fmla="*/ 47120 w 47120"/>
                <a:gd name="connsiteY14" fmla="*/ 75000 h 76228"/>
                <a:gd name="connsiteX15" fmla="*/ 47120 w 47120"/>
                <a:gd name="connsiteY15" fmla="*/ 75000 h 76228"/>
                <a:gd name="connsiteX16" fmla="*/ 13583 w 47120"/>
                <a:gd name="connsiteY16" fmla="*/ 32071 h 76228"/>
                <a:gd name="connsiteX17" fmla="*/ 23841 w 47120"/>
                <a:gd name="connsiteY17" fmla="*/ 27060 h 76228"/>
                <a:gd name="connsiteX18" fmla="*/ 34423 w 47120"/>
                <a:gd name="connsiteY18" fmla="*/ 32280 h 76228"/>
                <a:gd name="connsiteX19" fmla="*/ 38719 w 47120"/>
                <a:gd name="connsiteY19" fmla="*/ 48654 h 76228"/>
                <a:gd name="connsiteX20" fmla="*/ 34500 w 47120"/>
                <a:gd name="connsiteY20" fmla="*/ 63722 h 76228"/>
                <a:gd name="connsiteX21" fmla="*/ 24251 w 47120"/>
                <a:gd name="connsiteY21" fmla="*/ 68666 h 76228"/>
                <a:gd name="connsiteX22" fmla="*/ 13859 w 47120"/>
                <a:gd name="connsiteY22" fmla="*/ 63494 h 76228"/>
                <a:gd name="connsiteX23" fmla="*/ 9458 w 47120"/>
                <a:gd name="connsiteY23" fmla="*/ 47892 h 76228"/>
                <a:gd name="connsiteX24" fmla="*/ 13583 w 47120"/>
                <a:gd name="connsiteY24" fmla="*/ 32071 h 76228"/>
                <a:gd name="connsiteX25" fmla="*/ 13583 w 47120"/>
                <a:gd name="connsiteY25" fmla="*/ 32071 h 76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7120" h="76228">
                  <a:moveTo>
                    <a:pt x="47120" y="75000"/>
                  </a:moveTo>
                  <a:lnTo>
                    <a:pt x="47120" y="0"/>
                  </a:lnTo>
                  <a:lnTo>
                    <a:pt x="37967" y="0"/>
                  </a:lnTo>
                  <a:lnTo>
                    <a:pt x="37967" y="26908"/>
                  </a:lnTo>
                  <a:cubicBezTo>
                    <a:pt x="36357" y="24689"/>
                    <a:pt x="34280" y="22889"/>
                    <a:pt x="31718" y="21507"/>
                  </a:cubicBezTo>
                  <a:cubicBezTo>
                    <a:pt x="29175" y="20126"/>
                    <a:pt x="26251" y="19441"/>
                    <a:pt x="22974" y="19441"/>
                  </a:cubicBezTo>
                  <a:cubicBezTo>
                    <a:pt x="18507" y="19441"/>
                    <a:pt x="14459" y="20612"/>
                    <a:pt x="10849" y="22965"/>
                  </a:cubicBezTo>
                  <a:cubicBezTo>
                    <a:pt x="7239" y="25317"/>
                    <a:pt x="4524" y="28708"/>
                    <a:pt x="2715" y="33118"/>
                  </a:cubicBezTo>
                  <a:cubicBezTo>
                    <a:pt x="914" y="37538"/>
                    <a:pt x="0" y="42453"/>
                    <a:pt x="0" y="47882"/>
                  </a:cubicBezTo>
                  <a:cubicBezTo>
                    <a:pt x="0" y="53435"/>
                    <a:pt x="1000" y="58360"/>
                    <a:pt x="2991" y="62636"/>
                  </a:cubicBezTo>
                  <a:cubicBezTo>
                    <a:pt x="4991" y="66923"/>
                    <a:pt x="7801" y="70256"/>
                    <a:pt x="11440" y="72647"/>
                  </a:cubicBezTo>
                  <a:cubicBezTo>
                    <a:pt x="15069" y="75028"/>
                    <a:pt x="19050" y="76229"/>
                    <a:pt x="23384" y="76229"/>
                  </a:cubicBezTo>
                  <a:cubicBezTo>
                    <a:pt x="30070" y="76229"/>
                    <a:pt x="35128" y="73533"/>
                    <a:pt x="38586" y="68142"/>
                  </a:cubicBezTo>
                  <a:lnTo>
                    <a:pt x="38586" y="75000"/>
                  </a:lnTo>
                  <a:lnTo>
                    <a:pt x="47120" y="75000"/>
                  </a:lnTo>
                  <a:lnTo>
                    <a:pt x="47120" y="75000"/>
                  </a:lnTo>
                  <a:close/>
                  <a:moveTo>
                    <a:pt x="13583" y="32071"/>
                  </a:moveTo>
                  <a:cubicBezTo>
                    <a:pt x="16326" y="28727"/>
                    <a:pt x="19755" y="27060"/>
                    <a:pt x="23841" y="27060"/>
                  </a:cubicBezTo>
                  <a:cubicBezTo>
                    <a:pt x="28023" y="27060"/>
                    <a:pt x="31556" y="28804"/>
                    <a:pt x="34423" y="32280"/>
                  </a:cubicBezTo>
                  <a:cubicBezTo>
                    <a:pt x="37290" y="35757"/>
                    <a:pt x="38719" y="41215"/>
                    <a:pt x="38719" y="48654"/>
                  </a:cubicBezTo>
                  <a:cubicBezTo>
                    <a:pt x="38719" y="55407"/>
                    <a:pt x="37309" y="60427"/>
                    <a:pt x="34500" y="63722"/>
                  </a:cubicBezTo>
                  <a:cubicBezTo>
                    <a:pt x="31690" y="67018"/>
                    <a:pt x="28270" y="68666"/>
                    <a:pt x="24251" y="68666"/>
                  </a:cubicBezTo>
                  <a:cubicBezTo>
                    <a:pt x="20250" y="68666"/>
                    <a:pt x="16793" y="66932"/>
                    <a:pt x="13859" y="63494"/>
                  </a:cubicBezTo>
                  <a:cubicBezTo>
                    <a:pt x="10925" y="60055"/>
                    <a:pt x="9458" y="54854"/>
                    <a:pt x="9458" y="47892"/>
                  </a:cubicBezTo>
                  <a:cubicBezTo>
                    <a:pt x="9468" y="40681"/>
                    <a:pt x="10839" y="35414"/>
                    <a:pt x="13583" y="32071"/>
                  </a:cubicBezTo>
                  <a:lnTo>
                    <a:pt x="13583" y="3207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127F72B-990D-4BE3-B65B-94E0EBFC2D14}"/>
                </a:ext>
              </a:extLst>
            </p:cNvPr>
            <p:cNvSpPr/>
            <p:nvPr/>
          </p:nvSpPr>
          <p:spPr>
            <a:xfrm>
              <a:off x="231184" y="3523239"/>
              <a:ext cx="971740" cy="98364"/>
            </a:xfrm>
            <a:custGeom>
              <a:avLst/>
              <a:gdLst>
                <a:gd name="connsiteX0" fmla="*/ 48530 w 971740"/>
                <a:gd name="connsiteY0" fmla="*/ 64294 h 98364"/>
                <a:gd name="connsiteX1" fmla="*/ 34414 w 971740"/>
                <a:gd name="connsiteY1" fmla="*/ 69104 h 98364"/>
                <a:gd name="connsiteX2" fmla="*/ 21679 w 971740"/>
                <a:gd name="connsiteY2" fmla="*/ 65580 h 98364"/>
                <a:gd name="connsiteX3" fmla="*/ 13011 w 971740"/>
                <a:gd name="connsiteY3" fmla="*/ 54912 h 98364"/>
                <a:gd name="connsiteX4" fmla="*/ 10220 w 971740"/>
                <a:gd name="connsiteY4" fmla="*/ 38205 h 98364"/>
                <a:gd name="connsiteX5" fmla="*/ 12573 w 971740"/>
                <a:gd name="connsiteY5" fmla="*/ 23803 h 98364"/>
                <a:gd name="connsiteX6" fmla="*/ 20736 w 971740"/>
                <a:gd name="connsiteY6" fmla="*/ 12678 h 98364"/>
                <a:gd name="connsiteX7" fmla="*/ 35185 w 971740"/>
                <a:gd name="connsiteY7" fmla="*/ 8534 h 98364"/>
                <a:gd name="connsiteX8" fmla="*/ 47673 w 971740"/>
                <a:gd name="connsiteY8" fmla="*/ 12278 h 98364"/>
                <a:gd name="connsiteX9" fmla="*/ 55245 w 971740"/>
                <a:gd name="connsiteY9" fmla="*/ 24193 h 98364"/>
                <a:gd name="connsiteX10" fmla="*/ 65018 w 971740"/>
                <a:gd name="connsiteY10" fmla="*/ 21898 h 98364"/>
                <a:gd name="connsiteX11" fmla="*/ 54321 w 971740"/>
                <a:gd name="connsiteY11" fmla="*/ 5782 h 98364"/>
                <a:gd name="connsiteX12" fmla="*/ 35395 w 971740"/>
                <a:gd name="connsiteY12" fmla="*/ 48 h 98364"/>
                <a:gd name="connsiteX13" fmla="*/ 17212 w 971740"/>
                <a:gd name="connsiteY13" fmla="*/ 4582 h 98364"/>
                <a:gd name="connsiteX14" fmla="*/ 4477 w 971740"/>
                <a:gd name="connsiteY14" fmla="*/ 17831 h 98364"/>
                <a:gd name="connsiteX15" fmla="*/ 0 w 971740"/>
                <a:gd name="connsiteY15" fmla="*/ 38272 h 98364"/>
                <a:gd name="connsiteX16" fmla="*/ 3972 w 971740"/>
                <a:gd name="connsiteY16" fmla="*/ 58369 h 98364"/>
                <a:gd name="connsiteX17" fmla="*/ 15535 w 971740"/>
                <a:gd name="connsiteY17" fmla="*/ 72666 h 98364"/>
                <a:gd name="connsiteX18" fmla="*/ 35252 w 971740"/>
                <a:gd name="connsiteY18" fmla="*/ 77610 h 98364"/>
                <a:gd name="connsiteX19" fmla="*/ 55083 w 971740"/>
                <a:gd name="connsiteY19" fmla="*/ 71190 h 98364"/>
                <a:gd name="connsiteX20" fmla="*/ 66313 w 971740"/>
                <a:gd name="connsiteY20" fmla="*/ 52540 h 98364"/>
                <a:gd name="connsiteX21" fmla="*/ 56388 w 971740"/>
                <a:gd name="connsiteY21" fmla="*/ 50035 h 98364"/>
                <a:gd name="connsiteX22" fmla="*/ 48530 w 971740"/>
                <a:gd name="connsiteY22" fmla="*/ 64294 h 98364"/>
                <a:gd name="connsiteX23" fmla="*/ 48530 w 971740"/>
                <a:gd name="connsiteY23" fmla="*/ 64294 h 98364"/>
                <a:gd name="connsiteX24" fmla="*/ 121177 w 971740"/>
                <a:gd name="connsiteY24" fmla="*/ 76324 h 98364"/>
                <a:gd name="connsiteX25" fmla="*/ 121177 w 971740"/>
                <a:gd name="connsiteY25" fmla="*/ 21993 h 98364"/>
                <a:gd name="connsiteX26" fmla="*/ 111966 w 971740"/>
                <a:gd name="connsiteY26" fmla="*/ 21993 h 98364"/>
                <a:gd name="connsiteX27" fmla="*/ 111966 w 971740"/>
                <a:gd name="connsiteY27" fmla="*/ 51102 h 98364"/>
                <a:gd name="connsiteX28" fmla="*/ 110461 w 971740"/>
                <a:gd name="connsiteY28" fmla="*/ 61713 h 98364"/>
                <a:gd name="connsiteX29" fmla="*/ 105318 w 971740"/>
                <a:gd name="connsiteY29" fmla="*/ 67494 h 98364"/>
                <a:gd name="connsiteX30" fmla="*/ 97546 w 971740"/>
                <a:gd name="connsiteY30" fmla="*/ 69618 h 98364"/>
                <a:gd name="connsiteX31" fmla="*/ 90592 w 971740"/>
                <a:gd name="connsiteY31" fmla="*/ 67542 h 98364"/>
                <a:gd name="connsiteX32" fmla="*/ 86906 w 971740"/>
                <a:gd name="connsiteY32" fmla="*/ 61836 h 98364"/>
                <a:gd name="connsiteX33" fmla="*/ 86344 w 971740"/>
                <a:gd name="connsiteY33" fmla="*/ 52111 h 98364"/>
                <a:gd name="connsiteX34" fmla="*/ 86344 w 971740"/>
                <a:gd name="connsiteY34" fmla="*/ 21984 h 98364"/>
                <a:gd name="connsiteX35" fmla="*/ 77133 w 971740"/>
                <a:gd name="connsiteY35" fmla="*/ 21984 h 98364"/>
                <a:gd name="connsiteX36" fmla="*/ 77133 w 971740"/>
                <a:gd name="connsiteY36" fmla="*/ 55645 h 98364"/>
                <a:gd name="connsiteX37" fmla="*/ 77695 w 971740"/>
                <a:gd name="connsiteY37" fmla="*/ 64237 h 98364"/>
                <a:gd name="connsiteX38" fmla="*/ 80534 w 971740"/>
                <a:gd name="connsiteY38" fmla="*/ 71066 h 98364"/>
                <a:gd name="connsiteX39" fmla="*/ 86725 w 971740"/>
                <a:gd name="connsiteY39" fmla="*/ 75695 h 98364"/>
                <a:gd name="connsiteX40" fmla="*/ 95698 w 971740"/>
                <a:gd name="connsiteY40" fmla="*/ 77533 h 98364"/>
                <a:gd name="connsiteX41" fmla="*/ 112938 w 971740"/>
                <a:gd name="connsiteY41" fmla="*/ 68323 h 98364"/>
                <a:gd name="connsiteX42" fmla="*/ 112938 w 971740"/>
                <a:gd name="connsiteY42" fmla="*/ 76305 h 98364"/>
                <a:gd name="connsiteX43" fmla="*/ 121177 w 971740"/>
                <a:gd name="connsiteY43" fmla="*/ 76305 h 98364"/>
                <a:gd name="connsiteX44" fmla="*/ 121177 w 971740"/>
                <a:gd name="connsiteY44" fmla="*/ 76324 h 98364"/>
                <a:gd name="connsiteX45" fmla="*/ 144609 w 971740"/>
                <a:gd name="connsiteY45" fmla="*/ 76324 h 98364"/>
                <a:gd name="connsiteX46" fmla="*/ 144609 w 971740"/>
                <a:gd name="connsiteY46" fmla="*/ 1324 h 98364"/>
                <a:gd name="connsiteX47" fmla="*/ 135398 w 971740"/>
                <a:gd name="connsiteY47" fmla="*/ 1324 h 98364"/>
                <a:gd name="connsiteX48" fmla="*/ 135398 w 971740"/>
                <a:gd name="connsiteY48" fmla="*/ 76324 h 98364"/>
                <a:gd name="connsiteX49" fmla="*/ 144609 w 971740"/>
                <a:gd name="connsiteY49" fmla="*/ 76324 h 98364"/>
                <a:gd name="connsiteX50" fmla="*/ 144609 w 971740"/>
                <a:gd name="connsiteY50" fmla="*/ 76324 h 98364"/>
                <a:gd name="connsiteX51" fmla="*/ 174946 w 971740"/>
                <a:gd name="connsiteY51" fmla="*/ 68447 h 98364"/>
                <a:gd name="connsiteX52" fmla="*/ 171802 w 971740"/>
                <a:gd name="connsiteY52" fmla="*/ 67780 h 98364"/>
                <a:gd name="connsiteX53" fmla="*/ 170212 w 971740"/>
                <a:gd name="connsiteY53" fmla="*/ 65989 h 98364"/>
                <a:gd name="connsiteX54" fmla="*/ 169726 w 971740"/>
                <a:gd name="connsiteY54" fmla="*/ 60922 h 98364"/>
                <a:gd name="connsiteX55" fmla="*/ 169726 w 971740"/>
                <a:gd name="connsiteY55" fmla="*/ 29156 h 98364"/>
                <a:gd name="connsiteX56" fmla="*/ 178984 w 971740"/>
                <a:gd name="connsiteY56" fmla="*/ 29156 h 98364"/>
                <a:gd name="connsiteX57" fmla="*/ 178984 w 971740"/>
                <a:gd name="connsiteY57" fmla="*/ 21993 h 98364"/>
                <a:gd name="connsiteX58" fmla="*/ 169726 w 971740"/>
                <a:gd name="connsiteY58" fmla="*/ 21993 h 98364"/>
                <a:gd name="connsiteX59" fmla="*/ 169726 w 971740"/>
                <a:gd name="connsiteY59" fmla="*/ 3010 h 98364"/>
                <a:gd name="connsiteX60" fmla="*/ 160572 w 971740"/>
                <a:gd name="connsiteY60" fmla="*/ 8534 h 98364"/>
                <a:gd name="connsiteX61" fmla="*/ 160572 w 971740"/>
                <a:gd name="connsiteY61" fmla="*/ 21993 h 98364"/>
                <a:gd name="connsiteX62" fmla="*/ 153819 w 971740"/>
                <a:gd name="connsiteY62" fmla="*/ 21993 h 98364"/>
                <a:gd name="connsiteX63" fmla="*/ 153819 w 971740"/>
                <a:gd name="connsiteY63" fmla="*/ 29156 h 98364"/>
                <a:gd name="connsiteX64" fmla="*/ 160572 w 971740"/>
                <a:gd name="connsiteY64" fmla="*/ 29156 h 98364"/>
                <a:gd name="connsiteX65" fmla="*/ 160572 w 971740"/>
                <a:gd name="connsiteY65" fmla="*/ 60408 h 98364"/>
                <a:gd name="connsiteX66" fmla="*/ 161696 w 971740"/>
                <a:gd name="connsiteY66" fmla="*/ 71285 h 98364"/>
                <a:gd name="connsiteX67" fmla="*/ 165583 w 971740"/>
                <a:gd name="connsiteY67" fmla="*/ 75457 h 98364"/>
                <a:gd name="connsiteX68" fmla="*/ 173355 w 971740"/>
                <a:gd name="connsiteY68" fmla="*/ 77048 h 98364"/>
                <a:gd name="connsiteX69" fmla="*/ 180308 w 971740"/>
                <a:gd name="connsiteY69" fmla="*/ 76228 h 98364"/>
                <a:gd name="connsiteX70" fmla="*/ 178975 w 971740"/>
                <a:gd name="connsiteY70" fmla="*/ 68094 h 98364"/>
                <a:gd name="connsiteX71" fmla="*/ 174946 w 971740"/>
                <a:gd name="connsiteY71" fmla="*/ 68447 h 98364"/>
                <a:gd name="connsiteX72" fmla="*/ 174946 w 971740"/>
                <a:gd name="connsiteY72" fmla="*/ 68447 h 98364"/>
                <a:gd name="connsiteX73" fmla="*/ 174946 w 971740"/>
                <a:gd name="connsiteY73" fmla="*/ 68447 h 98364"/>
                <a:gd name="connsiteX74" fmla="*/ 231829 w 971740"/>
                <a:gd name="connsiteY74" fmla="*/ 76324 h 98364"/>
                <a:gd name="connsiteX75" fmla="*/ 231829 w 971740"/>
                <a:gd name="connsiteY75" fmla="*/ 21993 h 98364"/>
                <a:gd name="connsiteX76" fmla="*/ 222618 w 971740"/>
                <a:gd name="connsiteY76" fmla="*/ 21993 h 98364"/>
                <a:gd name="connsiteX77" fmla="*/ 222618 w 971740"/>
                <a:gd name="connsiteY77" fmla="*/ 51102 h 98364"/>
                <a:gd name="connsiteX78" fmla="*/ 221113 w 971740"/>
                <a:gd name="connsiteY78" fmla="*/ 61713 h 98364"/>
                <a:gd name="connsiteX79" fmla="*/ 215970 w 971740"/>
                <a:gd name="connsiteY79" fmla="*/ 67494 h 98364"/>
                <a:gd name="connsiteX80" fmla="*/ 208197 w 971740"/>
                <a:gd name="connsiteY80" fmla="*/ 69618 h 98364"/>
                <a:gd name="connsiteX81" fmla="*/ 201235 w 971740"/>
                <a:gd name="connsiteY81" fmla="*/ 67542 h 98364"/>
                <a:gd name="connsiteX82" fmla="*/ 197549 w 971740"/>
                <a:gd name="connsiteY82" fmla="*/ 61836 h 98364"/>
                <a:gd name="connsiteX83" fmla="*/ 196987 w 971740"/>
                <a:gd name="connsiteY83" fmla="*/ 52111 h 98364"/>
                <a:gd name="connsiteX84" fmla="*/ 196987 w 971740"/>
                <a:gd name="connsiteY84" fmla="*/ 21984 h 98364"/>
                <a:gd name="connsiteX85" fmla="*/ 187776 w 971740"/>
                <a:gd name="connsiteY85" fmla="*/ 21984 h 98364"/>
                <a:gd name="connsiteX86" fmla="*/ 187776 w 971740"/>
                <a:gd name="connsiteY86" fmla="*/ 55645 h 98364"/>
                <a:gd name="connsiteX87" fmla="*/ 188338 w 971740"/>
                <a:gd name="connsiteY87" fmla="*/ 64237 h 98364"/>
                <a:gd name="connsiteX88" fmla="*/ 191176 w 971740"/>
                <a:gd name="connsiteY88" fmla="*/ 71066 h 98364"/>
                <a:gd name="connsiteX89" fmla="*/ 197368 w 971740"/>
                <a:gd name="connsiteY89" fmla="*/ 75695 h 98364"/>
                <a:gd name="connsiteX90" fmla="*/ 206340 w 971740"/>
                <a:gd name="connsiteY90" fmla="*/ 77533 h 98364"/>
                <a:gd name="connsiteX91" fmla="*/ 223580 w 971740"/>
                <a:gd name="connsiteY91" fmla="*/ 68323 h 98364"/>
                <a:gd name="connsiteX92" fmla="*/ 223580 w 971740"/>
                <a:gd name="connsiteY92" fmla="*/ 76305 h 98364"/>
                <a:gd name="connsiteX93" fmla="*/ 231829 w 971740"/>
                <a:gd name="connsiteY93" fmla="*/ 76305 h 98364"/>
                <a:gd name="connsiteX94" fmla="*/ 231829 w 971740"/>
                <a:gd name="connsiteY94" fmla="*/ 76324 h 98364"/>
                <a:gd name="connsiteX95" fmla="*/ 255365 w 971740"/>
                <a:gd name="connsiteY95" fmla="*/ 76324 h 98364"/>
                <a:gd name="connsiteX96" fmla="*/ 255365 w 971740"/>
                <a:gd name="connsiteY96" fmla="*/ 47882 h 98364"/>
                <a:gd name="connsiteX97" fmla="*/ 256899 w 971740"/>
                <a:gd name="connsiteY97" fmla="*/ 37138 h 98364"/>
                <a:gd name="connsiteX98" fmla="*/ 260328 w 971740"/>
                <a:gd name="connsiteY98" fmla="*/ 32099 h 98364"/>
                <a:gd name="connsiteX99" fmla="*/ 265748 w 971740"/>
                <a:gd name="connsiteY99" fmla="*/ 30289 h 98364"/>
                <a:gd name="connsiteX100" fmla="*/ 272501 w 971740"/>
                <a:gd name="connsiteY100" fmla="*/ 32280 h 98364"/>
                <a:gd name="connsiteX101" fmla="*/ 275673 w 971740"/>
                <a:gd name="connsiteY101" fmla="*/ 23746 h 98364"/>
                <a:gd name="connsiteX102" fmla="*/ 266205 w 971740"/>
                <a:gd name="connsiteY102" fmla="*/ 20783 h 98364"/>
                <a:gd name="connsiteX103" fmla="*/ 260299 w 971740"/>
                <a:gd name="connsiteY103" fmla="*/ 22622 h 98364"/>
                <a:gd name="connsiteX104" fmla="*/ 254441 w 971740"/>
                <a:gd name="connsiteY104" fmla="*/ 30242 h 98364"/>
                <a:gd name="connsiteX105" fmla="*/ 254441 w 971740"/>
                <a:gd name="connsiteY105" fmla="*/ 22012 h 98364"/>
                <a:gd name="connsiteX106" fmla="*/ 246155 w 971740"/>
                <a:gd name="connsiteY106" fmla="*/ 22012 h 98364"/>
                <a:gd name="connsiteX107" fmla="*/ 246155 w 971740"/>
                <a:gd name="connsiteY107" fmla="*/ 76343 h 98364"/>
                <a:gd name="connsiteX108" fmla="*/ 255365 w 971740"/>
                <a:gd name="connsiteY108" fmla="*/ 76343 h 98364"/>
                <a:gd name="connsiteX109" fmla="*/ 255365 w 971740"/>
                <a:gd name="connsiteY109" fmla="*/ 76324 h 98364"/>
                <a:gd name="connsiteX110" fmla="*/ 318449 w 971740"/>
                <a:gd name="connsiteY110" fmla="*/ 76324 h 98364"/>
                <a:gd name="connsiteX111" fmla="*/ 328070 w 971740"/>
                <a:gd name="connsiteY111" fmla="*/ 76324 h 98364"/>
                <a:gd name="connsiteX112" fmla="*/ 325745 w 971740"/>
                <a:gd name="connsiteY112" fmla="*/ 69790 h 98364"/>
                <a:gd name="connsiteX113" fmla="*/ 325155 w 971740"/>
                <a:gd name="connsiteY113" fmla="*/ 53549 h 98364"/>
                <a:gd name="connsiteX114" fmla="*/ 325155 w 971740"/>
                <a:gd name="connsiteY114" fmla="*/ 41272 h 98364"/>
                <a:gd name="connsiteX115" fmla="*/ 324698 w 971740"/>
                <a:gd name="connsiteY115" fmla="*/ 32775 h 98364"/>
                <a:gd name="connsiteX116" fmla="*/ 321831 w 971740"/>
                <a:gd name="connsiteY116" fmla="*/ 26508 h 98364"/>
                <a:gd name="connsiteX117" fmla="*/ 315439 w 971740"/>
                <a:gd name="connsiteY117" fmla="*/ 22393 h 98364"/>
                <a:gd name="connsiteX118" fmla="*/ 304133 w 971740"/>
                <a:gd name="connsiteY118" fmla="*/ 20755 h 98364"/>
                <a:gd name="connsiteX119" fmla="*/ 291808 w 971740"/>
                <a:gd name="connsiteY119" fmla="*/ 22670 h 98364"/>
                <a:gd name="connsiteX120" fmla="*/ 283674 w 971740"/>
                <a:gd name="connsiteY120" fmla="*/ 28137 h 98364"/>
                <a:gd name="connsiteX121" fmla="*/ 279635 w 971740"/>
                <a:gd name="connsiteY121" fmla="*/ 37471 h 98364"/>
                <a:gd name="connsiteX122" fmla="*/ 288636 w 971740"/>
                <a:gd name="connsiteY122" fmla="*/ 38700 h 98364"/>
                <a:gd name="connsiteX123" fmla="*/ 293218 w 971740"/>
                <a:gd name="connsiteY123" fmla="*/ 30642 h 98364"/>
                <a:gd name="connsiteX124" fmla="*/ 302809 w 971740"/>
                <a:gd name="connsiteY124" fmla="*/ 28365 h 98364"/>
                <a:gd name="connsiteX125" fmla="*/ 313296 w 971740"/>
                <a:gd name="connsiteY125" fmla="*/ 31490 h 98364"/>
                <a:gd name="connsiteX126" fmla="*/ 315906 w 971740"/>
                <a:gd name="connsiteY126" fmla="*/ 39414 h 98364"/>
                <a:gd name="connsiteX127" fmla="*/ 315859 w 971740"/>
                <a:gd name="connsiteY127" fmla="*/ 41824 h 98364"/>
                <a:gd name="connsiteX128" fmla="*/ 299437 w 971740"/>
                <a:gd name="connsiteY128" fmla="*/ 44996 h 98364"/>
                <a:gd name="connsiteX129" fmla="*/ 291255 w 971740"/>
                <a:gd name="connsiteY129" fmla="*/ 46377 h 98364"/>
                <a:gd name="connsiteX130" fmla="*/ 284636 w 971740"/>
                <a:gd name="connsiteY130" fmla="*/ 49397 h 98364"/>
                <a:gd name="connsiteX131" fmla="*/ 279873 w 971740"/>
                <a:gd name="connsiteY131" fmla="*/ 54693 h 98364"/>
                <a:gd name="connsiteX132" fmla="*/ 278054 w 971740"/>
                <a:gd name="connsiteY132" fmla="*/ 61989 h 98364"/>
                <a:gd name="connsiteX133" fmla="*/ 282864 w 971740"/>
                <a:gd name="connsiteY133" fmla="*/ 73162 h 98364"/>
                <a:gd name="connsiteX134" fmla="*/ 296628 w 971740"/>
                <a:gd name="connsiteY134" fmla="*/ 77543 h 98364"/>
                <a:gd name="connsiteX135" fmla="*/ 306781 w 971740"/>
                <a:gd name="connsiteY135" fmla="*/ 75743 h 98364"/>
                <a:gd name="connsiteX136" fmla="*/ 316630 w 971740"/>
                <a:gd name="connsiteY136" fmla="*/ 69599 h 98364"/>
                <a:gd name="connsiteX137" fmla="*/ 318449 w 971740"/>
                <a:gd name="connsiteY137" fmla="*/ 76324 h 98364"/>
                <a:gd name="connsiteX138" fmla="*/ 318449 w 971740"/>
                <a:gd name="connsiteY138" fmla="*/ 76324 h 98364"/>
                <a:gd name="connsiteX139" fmla="*/ 318449 w 971740"/>
                <a:gd name="connsiteY139" fmla="*/ 76324 h 98364"/>
                <a:gd name="connsiteX140" fmla="*/ 315840 w 971740"/>
                <a:gd name="connsiteY140" fmla="*/ 52426 h 98364"/>
                <a:gd name="connsiteX141" fmla="*/ 314354 w 971740"/>
                <a:gd name="connsiteY141" fmla="*/ 61636 h 98364"/>
                <a:gd name="connsiteX142" fmla="*/ 308267 w 971740"/>
                <a:gd name="connsiteY142" fmla="*/ 68008 h 98364"/>
                <a:gd name="connsiteX143" fmla="*/ 298799 w 971740"/>
                <a:gd name="connsiteY143" fmla="*/ 70333 h 98364"/>
                <a:gd name="connsiteX144" fmla="*/ 290636 w 971740"/>
                <a:gd name="connsiteY144" fmla="*/ 67875 h 98364"/>
                <a:gd name="connsiteX145" fmla="*/ 287846 w 971740"/>
                <a:gd name="connsiteY145" fmla="*/ 61732 h 98364"/>
                <a:gd name="connsiteX146" fmla="*/ 289122 w 971740"/>
                <a:gd name="connsiteY146" fmla="*/ 57360 h 98364"/>
                <a:gd name="connsiteX147" fmla="*/ 292751 w 971740"/>
                <a:gd name="connsiteY147" fmla="*/ 54369 h 98364"/>
                <a:gd name="connsiteX148" fmla="*/ 300780 w 971740"/>
                <a:gd name="connsiteY148" fmla="*/ 52530 h 98364"/>
                <a:gd name="connsiteX149" fmla="*/ 315820 w 971740"/>
                <a:gd name="connsiteY149" fmla="*/ 49054 h 98364"/>
                <a:gd name="connsiteX150" fmla="*/ 315820 w 971740"/>
                <a:gd name="connsiteY150" fmla="*/ 52426 h 98364"/>
                <a:gd name="connsiteX151" fmla="*/ 315840 w 971740"/>
                <a:gd name="connsiteY151" fmla="*/ 52426 h 98364"/>
                <a:gd name="connsiteX152" fmla="*/ 348425 w 971740"/>
                <a:gd name="connsiteY152" fmla="*/ 76324 h 98364"/>
                <a:gd name="connsiteX153" fmla="*/ 348425 w 971740"/>
                <a:gd name="connsiteY153" fmla="*/ 1324 h 98364"/>
                <a:gd name="connsiteX154" fmla="*/ 339214 w 971740"/>
                <a:gd name="connsiteY154" fmla="*/ 1324 h 98364"/>
                <a:gd name="connsiteX155" fmla="*/ 339214 w 971740"/>
                <a:gd name="connsiteY155" fmla="*/ 76324 h 98364"/>
                <a:gd name="connsiteX156" fmla="*/ 348425 w 971740"/>
                <a:gd name="connsiteY156" fmla="*/ 76324 h 98364"/>
                <a:gd name="connsiteX157" fmla="*/ 348425 w 971740"/>
                <a:gd name="connsiteY157" fmla="*/ 76324 h 98364"/>
                <a:gd name="connsiteX158" fmla="*/ 394268 w 971740"/>
                <a:gd name="connsiteY158" fmla="*/ 58522 h 98364"/>
                <a:gd name="connsiteX159" fmla="*/ 406908 w 971740"/>
                <a:gd name="connsiteY159" fmla="*/ 72485 h 98364"/>
                <a:gd name="connsiteX160" fmla="*/ 425844 w 971740"/>
                <a:gd name="connsiteY160" fmla="*/ 77600 h 98364"/>
                <a:gd name="connsiteX161" fmla="*/ 444056 w 971740"/>
                <a:gd name="connsiteY161" fmla="*/ 72971 h 98364"/>
                <a:gd name="connsiteX162" fmla="*/ 457095 w 971740"/>
                <a:gd name="connsiteY162" fmla="*/ 59341 h 98364"/>
                <a:gd name="connsiteX163" fmla="*/ 461696 w 971740"/>
                <a:gd name="connsiteY163" fmla="*/ 38919 h 98364"/>
                <a:gd name="connsiteX164" fmla="*/ 457324 w 971740"/>
                <a:gd name="connsiteY164" fmla="*/ 18793 h 98364"/>
                <a:gd name="connsiteX165" fmla="*/ 444608 w 971740"/>
                <a:gd name="connsiteY165" fmla="*/ 4953 h 98364"/>
                <a:gd name="connsiteX166" fmla="*/ 425882 w 971740"/>
                <a:gd name="connsiteY166" fmla="*/ 0 h 98364"/>
                <a:gd name="connsiteX167" fmla="*/ 399993 w 971740"/>
                <a:gd name="connsiteY167" fmla="*/ 10554 h 98364"/>
                <a:gd name="connsiteX168" fmla="*/ 389963 w 971740"/>
                <a:gd name="connsiteY168" fmla="*/ 39795 h 98364"/>
                <a:gd name="connsiteX169" fmla="*/ 394268 w 971740"/>
                <a:gd name="connsiteY169" fmla="*/ 58522 h 98364"/>
                <a:gd name="connsiteX170" fmla="*/ 394268 w 971740"/>
                <a:gd name="connsiteY170" fmla="*/ 58522 h 98364"/>
                <a:gd name="connsiteX171" fmla="*/ 407794 w 971740"/>
                <a:gd name="connsiteY171" fmla="*/ 15764 h 98364"/>
                <a:gd name="connsiteX172" fmla="*/ 425929 w 971740"/>
                <a:gd name="connsiteY172" fmla="*/ 8525 h 98364"/>
                <a:gd name="connsiteX173" fmla="*/ 439303 w 971740"/>
                <a:gd name="connsiteY173" fmla="*/ 12278 h 98364"/>
                <a:gd name="connsiteX174" fmla="*/ 448351 w 971740"/>
                <a:gd name="connsiteY174" fmla="*/ 22870 h 98364"/>
                <a:gd name="connsiteX175" fmla="*/ 451447 w 971740"/>
                <a:gd name="connsiteY175" fmla="*/ 38862 h 98364"/>
                <a:gd name="connsiteX176" fmla="*/ 444208 w 971740"/>
                <a:gd name="connsiteY176" fmla="*/ 61217 h 98364"/>
                <a:gd name="connsiteX177" fmla="*/ 425758 w 971740"/>
                <a:gd name="connsiteY177" fmla="*/ 69094 h 98364"/>
                <a:gd name="connsiteX178" fmla="*/ 407470 w 971740"/>
                <a:gd name="connsiteY178" fmla="*/ 61293 h 98364"/>
                <a:gd name="connsiteX179" fmla="*/ 400174 w 971740"/>
                <a:gd name="connsiteY179" fmla="*/ 39938 h 98364"/>
                <a:gd name="connsiteX180" fmla="*/ 407794 w 971740"/>
                <a:gd name="connsiteY180" fmla="*/ 15764 h 98364"/>
                <a:gd name="connsiteX181" fmla="*/ 407794 w 971740"/>
                <a:gd name="connsiteY181" fmla="*/ 15764 h 98364"/>
                <a:gd name="connsiteX182" fmla="*/ 482413 w 971740"/>
                <a:gd name="connsiteY182" fmla="*/ 76324 h 98364"/>
                <a:gd name="connsiteX183" fmla="*/ 482413 w 971740"/>
                <a:gd name="connsiteY183" fmla="*/ 47882 h 98364"/>
                <a:gd name="connsiteX184" fmla="*/ 483946 w 971740"/>
                <a:gd name="connsiteY184" fmla="*/ 37138 h 98364"/>
                <a:gd name="connsiteX185" fmla="*/ 487366 w 971740"/>
                <a:gd name="connsiteY185" fmla="*/ 32099 h 98364"/>
                <a:gd name="connsiteX186" fmla="*/ 492785 w 971740"/>
                <a:gd name="connsiteY186" fmla="*/ 30289 h 98364"/>
                <a:gd name="connsiteX187" fmla="*/ 499539 w 971740"/>
                <a:gd name="connsiteY187" fmla="*/ 32280 h 98364"/>
                <a:gd name="connsiteX188" fmla="*/ 502710 w 971740"/>
                <a:gd name="connsiteY188" fmla="*/ 23746 h 98364"/>
                <a:gd name="connsiteX189" fmla="*/ 493252 w 971740"/>
                <a:gd name="connsiteY189" fmla="*/ 20783 h 98364"/>
                <a:gd name="connsiteX190" fmla="*/ 487337 w 971740"/>
                <a:gd name="connsiteY190" fmla="*/ 22622 h 98364"/>
                <a:gd name="connsiteX191" fmla="*/ 481489 w 971740"/>
                <a:gd name="connsiteY191" fmla="*/ 30242 h 98364"/>
                <a:gd name="connsiteX192" fmla="*/ 481489 w 971740"/>
                <a:gd name="connsiteY192" fmla="*/ 22012 h 98364"/>
                <a:gd name="connsiteX193" fmla="*/ 473202 w 971740"/>
                <a:gd name="connsiteY193" fmla="*/ 22012 h 98364"/>
                <a:gd name="connsiteX194" fmla="*/ 473202 w 971740"/>
                <a:gd name="connsiteY194" fmla="*/ 76343 h 98364"/>
                <a:gd name="connsiteX195" fmla="*/ 482413 w 971740"/>
                <a:gd name="connsiteY195" fmla="*/ 76343 h 98364"/>
                <a:gd name="connsiteX196" fmla="*/ 482413 w 971740"/>
                <a:gd name="connsiteY196" fmla="*/ 76324 h 98364"/>
                <a:gd name="connsiteX197" fmla="*/ 512293 w 971740"/>
                <a:gd name="connsiteY197" fmla="*/ 93993 h 98364"/>
                <a:gd name="connsiteX198" fmla="*/ 527990 w 971740"/>
                <a:gd name="connsiteY198" fmla="*/ 98365 h 98364"/>
                <a:gd name="connsiteX199" fmla="*/ 541772 w 971740"/>
                <a:gd name="connsiteY199" fmla="*/ 95298 h 98364"/>
                <a:gd name="connsiteX200" fmla="*/ 549954 w 971740"/>
                <a:gd name="connsiteY200" fmla="*/ 86935 h 98364"/>
                <a:gd name="connsiteX201" fmla="*/ 552545 w 971740"/>
                <a:gd name="connsiteY201" fmla="*/ 68951 h 98364"/>
                <a:gd name="connsiteX202" fmla="*/ 552545 w 971740"/>
                <a:gd name="connsiteY202" fmla="*/ 21984 h 98364"/>
                <a:gd name="connsiteX203" fmla="*/ 544049 w 971740"/>
                <a:gd name="connsiteY203" fmla="*/ 21984 h 98364"/>
                <a:gd name="connsiteX204" fmla="*/ 544049 w 971740"/>
                <a:gd name="connsiteY204" fmla="*/ 28537 h 98364"/>
                <a:gd name="connsiteX205" fmla="*/ 528190 w 971740"/>
                <a:gd name="connsiteY205" fmla="*/ 20764 h 98364"/>
                <a:gd name="connsiteX206" fmla="*/ 515636 w 971740"/>
                <a:gd name="connsiteY206" fmla="*/ 24346 h 98364"/>
                <a:gd name="connsiteX207" fmla="*/ 507482 w 971740"/>
                <a:gd name="connsiteY207" fmla="*/ 34490 h 98364"/>
                <a:gd name="connsiteX208" fmla="*/ 504663 w 971740"/>
                <a:gd name="connsiteY208" fmla="*/ 48844 h 98364"/>
                <a:gd name="connsiteX209" fmla="*/ 510807 w 971740"/>
                <a:gd name="connsiteY209" fmla="*/ 68237 h 98364"/>
                <a:gd name="connsiteX210" fmla="*/ 528152 w 971740"/>
                <a:gd name="connsiteY210" fmla="*/ 76324 h 98364"/>
                <a:gd name="connsiteX211" fmla="*/ 543192 w 971740"/>
                <a:gd name="connsiteY211" fmla="*/ 69209 h 98364"/>
                <a:gd name="connsiteX212" fmla="*/ 542525 w 971740"/>
                <a:gd name="connsiteY212" fmla="*/ 81029 h 98364"/>
                <a:gd name="connsiteX213" fmla="*/ 537820 w 971740"/>
                <a:gd name="connsiteY213" fmla="*/ 88192 h 98364"/>
                <a:gd name="connsiteX214" fmla="*/ 527952 w 971740"/>
                <a:gd name="connsiteY214" fmla="*/ 90745 h 98364"/>
                <a:gd name="connsiteX215" fmla="*/ 518589 w 971740"/>
                <a:gd name="connsiteY215" fmla="*/ 88192 h 98364"/>
                <a:gd name="connsiteX216" fmla="*/ 515474 w 971740"/>
                <a:gd name="connsiteY216" fmla="*/ 82153 h 98364"/>
                <a:gd name="connsiteX217" fmla="*/ 506511 w 971740"/>
                <a:gd name="connsiteY217" fmla="*/ 80820 h 98364"/>
                <a:gd name="connsiteX218" fmla="*/ 512293 w 971740"/>
                <a:gd name="connsiteY218" fmla="*/ 93993 h 98364"/>
                <a:gd name="connsiteX219" fmla="*/ 512293 w 971740"/>
                <a:gd name="connsiteY219" fmla="*/ 93993 h 98364"/>
                <a:gd name="connsiteX220" fmla="*/ 518436 w 971740"/>
                <a:gd name="connsiteY220" fmla="*/ 33366 h 98364"/>
                <a:gd name="connsiteX221" fmla="*/ 528876 w 971740"/>
                <a:gd name="connsiteY221" fmla="*/ 28384 h 98364"/>
                <a:gd name="connsiteX222" fmla="*/ 539534 w 971740"/>
                <a:gd name="connsiteY222" fmla="*/ 33452 h 98364"/>
                <a:gd name="connsiteX223" fmla="*/ 543963 w 971740"/>
                <a:gd name="connsiteY223" fmla="*/ 48492 h 98364"/>
                <a:gd name="connsiteX224" fmla="*/ 539667 w 971740"/>
                <a:gd name="connsiteY224" fmla="*/ 63808 h 98364"/>
                <a:gd name="connsiteX225" fmla="*/ 529028 w 971740"/>
                <a:gd name="connsiteY225" fmla="*/ 68694 h 98364"/>
                <a:gd name="connsiteX226" fmla="*/ 518389 w 971740"/>
                <a:gd name="connsiteY226" fmla="*/ 63779 h 98364"/>
                <a:gd name="connsiteX227" fmla="*/ 514150 w 971740"/>
                <a:gd name="connsiteY227" fmla="*/ 48177 h 98364"/>
                <a:gd name="connsiteX228" fmla="*/ 518436 w 971740"/>
                <a:gd name="connsiteY228" fmla="*/ 33366 h 98364"/>
                <a:gd name="connsiteX229" fmla="*/ 518436 w 971740"/>
                <a:gd name="connsiteY229" fmla="*/ 33366 h 98364"/>
                <a:gd name="connsiteX230" fmla="*/ 603771 w 971740"/>
                <a:gd name="connsiteY230" fmla="*/ 76324 h 98364"/>
                <a:gd name="connsiteX231" fmla="*/ 613391 w 971740"/>
                <a:gd name="connsiteY231" fmla="*/ 76324 h 98364"/>
                <a:gd name="connsiteX232" fmla="*/ 611057 w 971740"/>
                <a:gd name="connsiteY232" fmla="*/ 69790 h 98364"/>
                <a:gd name="connsiteX233" fmla="*/ 610467 w 971740"/>
                <a:gd name="connsiteY233" fmla="*/ 53549 h 98364"/>
                <a:gd name="connsiteX234" fmla="*/ 610467 w 971740"/>
                <a:gd name="connsiteY234" fmla="*/ 41272 h 98364"/>
                <a:gd name="connsiteX235" fmla="*/ 610010 w 971740"/>
                <a:gd name="connsiteY235" fmla="*/ 32775 h 98364"/>
                <a:gd name="connsiteX236" fmla="*/ 607143 w 971740"/>
                <a:gd name="connsiteY236" fmla="*/ 26508 h 98364"/>
                <a:gd name="connsiteX237" fmla="*/ 600742 w 971740"/>
                <a:gd name="connsiteY237" fmla="*/ 22393 h 98364"/>
                <a:gd name="connsiteX238" fmla="*/ 589436 w 971740"/>
                <a:gd name="connsiteY238" fmla="*/ 20755 h 98364"/>
                <a:gd name="connsiteX239" fmla="*/ 577101 w 971740"/>
                <a:gd name="connsiteY239" fmla="*/ 22670 h 98364"/>
                <a:gd name="connsiteX240" fmla="*/ 568966 w 971740"/>
                <a:gd name="connsiteY240" fmla="*/ 28137 h 98364"/>
                <a:gd name="connsiteX241" fmla="*/ 564918 w 971740"/>
                <a:gd name="connsiteY241" fmla="*/ 37471 h 98364"/>
                <a:gd name="connsiteX242" fmla="*/ 573919 w 971740"/>
                <a:gd name="connsiteY242" fmla="*/ 38700 h 98364"/>
                <a:gd name="connsiteX243" fmla="*/ 578491 w 971740"/>
                <a:gd name="connsiteY243" fmla="*/ 30642 h 98364"/>
                <a:gd name="connsiteX244" fmla="*/ 588093 w 971740"/>
                <a:gd name="connsiteY244" fmla="*/ 28365 h 98364"/>
                <a:gd name="connsiteX245" fmla="*/ 598580 w 971740"/>
                <a:gd name="connsiteY245" fmla="*/ 31490 h 98364"/>
                <a:gd name="connsiteX246" fmla="*/ 601189 w 971740"/>
                <a:gd name="connsiteY246" fmla="*/ 39414 h 98364"/>
                <a:gd name="connsiteX247" fmla="*/ 601132 w 971740"/>
                <a:gd name="connsiteY247" fmla="*/ 41824 h 98364"/>
                <a:gd name="connsiteX248" fmla="*/ 584711 w 971740"/>
                <a:gd name="connsiteY248" fmla="*/ 44996 h 98364"/>
                <a:gd name="connsiteX249" fmla="*/ 576529 w 971740"/>
                <a:gd name="connsiteY249" fmla="*/ 46377 h 98364"/>
                <a:gd name="connsiteX250" fmla="*/ 569900 w 971740"/>
                <a:gd name="connsiteY250" fmla="*/ 49397 h 98364"/>
                <a:gd name="connsiteX251" fmla="*/ 565147 w 971740"/>
                <a:gd name="connsiteY251" fmla="*/ 54693 h 98364"/>
                <a:gd name="connsiteX252" fmla="*/ 563337 w 971740"/>
                <a:gd name="connsiteY252" fmla="*/ 61989 h 98364"/>
                <a:gd name="connsiteX253" fmla="*/ 568147 w 971740"/>
                <a:gd name="connsiteY253" fmla="*/ 73162 h 98364"/>
                <a:gd name="connsiteX254" fmla="*/ 581901 w 971740"/>
                <a:gd name="connsiteY254" fmla="*/ 77543 h 98364"/>
                <a:gd name="connsiteX255" fmla="*/ 592055 w 971740"/>
                <a:gd name="connsiteY255" fmla="*/ 75743 h 98364"/>
                <a:gd name="connsiteX256" fmla="*/ 601904 w 971740"/>
                <a:gd name="connsiteY256" fmla="*/ 69599 h 98364"/>
                <a:gd name="connsiteX257" fmla="*/ 603771 w 971740"/>
                <a:gd name="connsiteY257" fmla="*/ 76324 h 98364"/>
                <a:gd name="connsiteX258" fmla="*/ 603771 w 971740"/>
                <a:gd name="connsiteY258" fmla="*/ 76324 h 98364"/>
                <a:gd name="connsiteX259" fmla="*/ 603771 w 971740"/>
                <a:gd name="connsiteY259" fmla="*/ 76324 h 98364"/>
                <a:gd name="connsiteX260" fmla="*/ 601151 w 971740"/>
                <a:gd name="connsiteY260" fmla="*/ 52426 h 98364"/>
                <a:gd name="connsiteX261" fmla="*/ 599675 w 971740"/>
                <a:gd name="connsiteY261" fmla="*/ 61636 h 98364"/>
                <a:gd name="connsiteX262" fmla="*/ 593579 w 971740"/>
                <a:gd name="connsiteY262" fmla="*/ 68008 h 98364"/>
                <a:gd name="connsiteX263" fmla="*/ 584121 w 971740"/>
                <a:gd name="connsiteY263" fmla="*/ 70333 h 98364"/>
                <a:gd name="connsiteX264" fmla="*/ 575958 w 971740"/>
                <a:gd name="connsiteY264" fmla="*/ 67875 h 98364"/>
                <a:gd name="connsiteX265" fmla="*/ 573176 w 971740"/>
                <a:gd name="connsiteY265" fmla="*/ 61732 h 98364"/>
                <a:gd name="connsiteX266" fmla="*/ 574453 w 971740"/>
                <a:gd name="connsiteY266" fmla="*/ 57360 h 98364"/>
                <a:gd name="connsiteX267" fmla="*/ 578091 w 971740"/>
                <a:gd name="connsiteY267" fmla="*/ 54369 h 98364"/>
                <a:gd name="connsiteX268" fmla="*/ 586121 w 971740"/>
                <a:gd name="connsiteY268" fmla="*/ 52530 h 98364"/>
                <a:gd name="connsiteX269" fmla="*/ 601161 w 971740"/>
                <a:gd name="connsiteY269" fmla="*/ 49054 h 98364"/>
                <a:gd name="connsiteX270" fmla="*/ 601161 w 971740"/>
                <a:gd name="connsiteY270" fmla="*/ 52426 h 98364"/>
                <a:gd name="connsiteX271" fmla="*/ 601151 w 971740"/>
                <a:gd name="connsiteY271" fmla="*/ 52426 h 98364"/>
                <a:gd name="connsiteX272" fmla="*/ 633955 w 971740"/>
                <a:gd name="connsiteY272" fmla="*/ 76324 h 98364"/>
                <a:gd name="connsiteX273" fmla="*/ 633955 w 971740"/>
                <a:gd name="connsiteY273" fmla="*/ 46653 h 98364"/>
                <a:gd name="connsiteX274" fmla="*/ 638223 w 971740"/>
                <a:gd name="connsiteY274" fmla="*/ 32480 h 98364"/>
                <a:gd name="connsiteX275" fmla="*/ 648376 w 971740"/>
                <a:gd name="connsiteY275" fmla="*/ 28747 h 98364"/>
                <a:gd name="connsiteX276" fmla="*/ 654796 w 971740"/>
                <a:gd name="connsiteY276" fmla="*/ 30404 h 98364"/>
                <a:gd name="connsiteX277" fmla="*/ 658606 w 971740"/>
                <a:gd name="connsiteY277" fmla="*/ 34862 h 98364"/>
                <a:gd name="connsiteX278" fmla="*/ 659673 w 971740"/>
                <a:gd name="connsiteY278" fmla="*/ 43282 h 98364"/>
                <a:gd name="connsiteX279" fmla="*/ 659673 w 971740"/>
                <a:gd name="connsiteY279" fmla="*/ 76333 h 98364"/>
                <a:gd name="connsiteX280" fmla="*/ 668884 w 971740"/>
                <a:gd name="connsiteY280" fmla="*/ 76333 h 98364"/>
                <a:gd name="connsiteX281" fmla="*/ 668884 w 971740"/>
                <a:gd name="connsiteY281" fmla="*/ 42920 h 98364"/>
                <a:gd name="connsiteX282" fmla="*/ 668369 w 971740"/>
                <a:gd name="connsiteY282" fmla="*/ 33976 h 98364"/>
                <a:gd name="connsiteX283" fmla="*/ 665502 w 971740"/>
                <a:gd name="connsiteY283" fmla="*/ 27165 h 98364"/>
                <a:gd name="connsiteX284" fmla="*/ 659340 w 971740"/>
                <a:gd name="connsiteY284" fmla="*/ 22536 h 98364"/>
                <a:gd name="connsiteX285" fmla="*/ 650319 w 971740"/>
                <a:gd name="connsiteY285" fmla="*/ 20783 h 98364"/>
                <a:gd name="connsiteX286" fmla="*/ 633032 w 971740"/>
                <a:gd name="connsiteY286" fmla="*/ 29728 h 98364"/>
                <a:gd name="connsiteX287" fmla="*/ 633032 w 971740"/>
                <a:gd name="connsiteY287" fmla="*/ 22003 h 98364"/>
                <a:gd name="connsiteX288" fmla="*/ 624745 w 971740"/>
                <a:gd name="connsiteY288" fmla="*/ 22003 h 98364"/>
                <a:gd name="connsiteX289" fmla="*/ 624745 w 971740"/>
                <a:gd name="connsiteY289" fmla="*/ 76333 h 98364"/>
                <a:gd name="connsiteX290" fmla="*/ 633955 w 971740"/>
                <a:gd name="connsiteY290" fmla="*/ 76333 h 98364"/>
                <a:gd name="connsiteX291" fmla="*/ 633955 w 971740"/>
                <a:gd name="connsiteY291" fmla="*/ 76324 h 98364"/>
                <a:gd name="connsiteX292" fmla="*/ 692277 w 971740"/>
                <a:gd name="connsiteY292" fmla="*/ 11906 h 98364"/>
                <a:gd name="connsiteX293" fmla="*/ 692277 w 971740"/>
                <a:gd name="connsiteY293" fmla="*/ 1324 h 98364"/>
                <a:gd name="connsiteX294" fmla="*/ 683066 w 971740"/>
                <a:gd name="connsiteY294" fmla="*/ 1324 h 98364"/>
                <a:gd name="connsiteX295" fmla="*/ 683066 w 971740"/>
                <a:gd name="connsiteY295" fmla="*/ 11906 h 98364"/>
                <a:gd name="connsiteX296" fmla="*/ 692277 w 971740"/>
                <a:gd name="connsiteY296" fmla="*/ 11906 h 98364"/>
                <a:gd name="connsiteX297" fmla="*/ 692277 w 971740"/>
                <a:gd name="connsiteY297" fmla="*/ 11906 h 98364"/>
                <a:gd name="connsiteX298" fmla="*/ 692277 w 971740"/>
                <a:gd name="connsiteY298" fmla="*/ 76324 h 98364"/>
                <a:gd name="connsiteX299" fmla="*/ 692277 w 971740"/>
                <a:gd name="connsiteY299" fmla="*/ 21993 h 98364"/>
                <a:gd name="connsiteX300" fmla="*/ 683066 w 971740"/>
                <a:gd name="connsiteY300" fmla="*/ 21993 h 98364"/>
                <a:gd name="connsiteX301" fmla="*/ 683066 w 971740"/>
                <a:gd name="connsiteY301" fmla="*/ 76324 h 98364"/>
                <a:gd name="connsiteX302" fmla="*/ 692277 w 971740"/>
                <a:gd name="connsiteY302" fmla="*/ 76324 h 98364"/>
                <a:gd name="connsiteX303" fmla="*/ 692277 w 971740"/>
                <a:gd name="connsiteY303" fmla="*/ 76324 h 98364"/>
                <a:gd name="connsiteX304" fmla="*/ 749513 w 971740"/>
                <a:gd name="connsiteY304" fmla="*/ 76324 h 98364"/>
                <a:gd name="connsiteX305" fmla="*/ 749513 w 971740"/>
                <a:gd name="connsiteY305" fmla="*/ 68389 h 98364"/>
                <a:gd name="connsiteX306" fmla="*/ 724395 w 971740"/>
                <a:gd name="connsiteY306" fmla="*/ 68389 h 98364"/>
                <a:gd name="connsiteX307" fmla="*/ 712775 w 971740"/>
                <a:gd name="connsiteY307" fmla="*/ 68856 h 98364"/>
                <a:gd name="connsiteX308" fmla="*/ 718461 w 971740"/>
                <a:gd name="connsiteY308" fmla="*/ 62560 h 98364"/>
                <a:gd name="connsiteX309" fmla="*/ 747874 w 971740"/>
                <a:gd name="connsiteY309" fmla="*/ 28080 h 98364"/>
                <a:gd name="connsiteX310" fmla="*/ 747874 w 971740"/>
                <a:gd name="connsiteY310" fmla="*/ 21993 h 98364"/>
                <a:gd name="connsiteX311" fmla="*/ 703469 w 971740"/>
                <a:gd name="connsiteY311" fmla="*/ 21993 h 98364"/>
                <a:gd name="connsiteX312" fmla="*/ 703469 w 971740"/>
                <a:gd name="connsiteY312" fmla="*/ 29461 h 98364"/>
                <a:gd name="connsiteX313" fmla="*/ 725624 w 971740"/>
                <a:gd name="connsiteY313" fmla="*/ 29461 h 98364"/>
                <a:gd name="connsiteX314" fmla="*/ 736006 w 971740"/>
                <a:gd name="connsiteY314" fmla="*/ 29156 h 98364"/>
                <a:gd name="connsiteX315" fmla="*/ 701421 w 971740"/>
                <a:gd name="connsiteY315" fmla="*/ 68856 h 98364"/>
                <a:gd name="connsiteX316" fmla="*/ 701421 w 971740"/>
                <a:gd name="connsiteY316" fmla="*/ 76324 h 98364"/>
                <a:gd name="connsiteX317" fmla="*/ 749513 w 971740"/>
                <a:gd name="connsiteY317" fmla="*/ 76324 h 98364"/>
                <a:gd name="connsiteX318" fmla="*/ 749513 w 971740"/>
                <a:gd name="connsiteY318" fmla="*/ 76324 h 98364"/>
                <a:gd name="connsiteX319" fmla="*/ 795966 w 971740"/>
                <a:gd name="connsiteY319" fmla="*/ 76324 h 98364"/>
                <a:gd name="connsiteX320" fmla="*/ 805586 w 971740"/>
                <a:gd name="connsiteY320" fmla="*/ 76324 h 98364"/>
                <a:gd name="connsiteX321" fmla="*/ 803262 w 971740"/>
                <a:gd name="connsiteY321" fmla="*/ 69790 h 98364"/>
                <a:gd name="connsiteX322" fmla="*/ 802672 w 971740"/>
                <a:gd name="connsiteY322" fmla="*/ 53549 h 98364"/>
                <a:gd name="connsiteX323" fmla="*/ 802672 w 971740"/>
                <a:gd name="connsiteY323" fmla="*/ 41272 h 98364"/>
                <a:gd name="connsiteX324" fmla="*/ 802205 w 971740"/>
                <a:gd name="connsiteY324" fmla="*/ 32775 h 98364"/>
                <a:gd name="connsiteX325" fmla="*/ 799338 w 971740"/>
                <a:gd name="connsiteY325" fmla="*/ 26508 h 98364"/>
                <a:gd name="connsiteX326" fmla="*/ 792947 w 971740"/>
                <a:gd name="connsiteY326" fmla="*/ 22393 h 98364"/>
                <a:gd name="connsiteX327" fmla="*/ 781631 w 971740"/>
                <a:gd name="connsiteY327" fmla="*/ 20755 h 98364"/>
                <a:gd name="connsiteX328" fmla="*/ 769306 w 971740"/>
                <a:gd name="connsiteY328" fmla="*/ 22670 h 98364"/>
                <a:gd name="connsiteX329" fmla="*/ 761171 w 971740"/>
                <a:gd name="connsiteY329" fmla="*/ 28137 h 98364"/>
                <a:gd name="connsiteX330" fmla="*/ 757133 w 971740"/>
                <a:gd name="connsiteY330" fmla="*/ 37471 h 98364"/>
                <a:gd name="connsiteX331" fmla="*/ 766134 w 971740"/>
                <a:gd name="connsiteY331" fmla="*/ 38700 h 98364"/>
                <a:gd name="connsiteX332" fmla="*/ 770715 w 971740"/>
                <a:gd name="connsiteY332" fmla="*/ 30642 h 98364"/>
                <a:gd name="connsiteX333" fmla="*/ 780307 w 971740"/>
                <a:gd name="connsiteY333" fmla="*/ 28365 h 98364"/>
                <a:gd name="connsiteX334" fmla="*/ 790804 w 971740"/>
                <a:gd name="connsiteY334" fmla="*/ 31490 h 98364"/>
                <a:gd name="connsiteX335" fmla="*/ 793404 w 971740"/>
                <a:gd name="connsiteY335" fmla="*/ 39414 h 98364"/>
                <a:gd name="connsiteX336" fmla="*/ 793356 w 971740"/>
                <a:gd name="connsiteY336" fmla="*/ 41824 h 98364"/>
                <a:gd name="connsiteX337" fmla="*/ 776926 w 971740"/>
                <a:gd name="connsiteY337" fmla="*/ 44996 h 98364"/>
                <a:gd name="connsiteX338" fmla="*/ 768744 w 971740"/>
                <a:gd name="connsiteY338" fmla="*/ 46377 h 98364"/>
                <a:gd name="connsiteX339" fmla="*/ 762124 w 971740"/>
                <a:gd name="connsiteY339" fmla="*/ 49397 h 98364"/>
                <a:gd name="connsiteX340" fmla="*/ 757361 w 971740"/>
                <a:gd name="connsiteY340" fmla="*/ 54693 h 98364"/>
                <a:gd name="connsiteX341" fmla="*/ 755552 w 971740"/>
                <a:gd name="connsiteY341" fmla="*/ 61989 h 98364"/>
                <a:gd name="connsiteX342" fmla="*/ 760362 w 971740"/>
                <a:gd name="connsiteY342" fmla="*/ 73162 h 98364"/>
                <a:gd name="connsiteX343" fmla="*/ 774125 w 971740"/>
                <a:gd name="connsiteY343" fmla="*/ 77543 h 98364"/>
                <a:gd name="connsiteX344" fmla="*/ 784269 w 971740"/>
                <a:gd name="connsiteY344" fmla="*/ 75743 h 98364"/>
                <a:gd name="connsiteX345" fmla="*/ 794118 w 971740"/>
                <a:gd name="connsiteY345" fmla="*/ 69599 h 98364"/>
                <a:gd name="connsiteX346" fmla="*/ 795966 w 971740"/>
                <a:gd name="connsiteY346" fmla="*/ 76324 h 98364"/>
                <a:gd name="connsiteX347" fmla="*/ 795966 w 971740"/>
                <a:gd name="connsiteY347" fmla="*/ 76324 h 98364"/>
                <a:gd name="connsiteX348" fmla="*/ 795966 w 971740"/>
                <a:gd name="connsiteY348" fmla="*/ 76324 h 98364"/>
                <a:gd name="connsiteX349" fmla="*/ 793366 w 971740"/>
                <a:gd name="connsiteY349" fmla="*/ 52426 h 98364"/>
                <a:gd name="connsiteX350" fmla="*/ 791880 w 971740"/>
                <a:gd name="connsiteY350" fmla="*/ 61636 h 98364"/>
                <a:gd name="connsiteX351" fmla="*/ 785793 w 971740"/>
                <a:gd name="connsiteY351" fmla="*/ 68008 h 98364"/>
                <a:gd name="connsiteX352" fmla="*/ 776326 w 971740"/>
                <a:gd name="connsiteY352" fmla="*/ 70333 h 98364"/>
                <a:gd name="connsiteX353" fmla="*/ 768172 w 971740"/>
                <a:gd name="connsiteY353" fmla="*/ 67875 h 98364"/>
                <a:gd name="connsiteX354" fmla="*/ 765381 w 971740"/>
                <a:gd name="connsiteY354" fmla="*/ 61732 h 98364"/>
                <a:gd name="connsiteX355" fmla="*/ 766667 w 971740"/>
                <a:gd name="connsiteY355" fmla="*/ 57360 h 98364"/>
                <a:gd name="connsiteX356" fmla="*/ 770296 w 971740"/>
                <a:gd name="connsiteY356" fmla="*/ 54369 h 98364"/>
                <a:gd name="connsiteX357" fmla="*/ 778335 w 971740"/>
                <a:gd name="connsiteY357" fmla="*/ 52530 h 98364"/>
                <a:gd name="connsiteX358" fmla="*/ 793375 w 971740"/>
                <a:gd name="connsiteY358" fmla="*/ 49054 h 98364"/>
                <a:gd name="connsiteX359" fmla="*/ 793375 w 971740"/>
                <a:gd name="connsiteY359" fmla="*/ 52426 h 98364"/>
                <a:gd name="connsiteX360" fmla="*/ 793366 w 971740"/>
                <a:gd name="connsiteY360" fmla="*/ 52426 h 98364"/>
                <a:gd name="connsiteX361" fmla="*/ 833009 w 971740"/>
                <a:gd name="connsiteY361" fmla="*/ 68447 h 98364"/>
                <a:gd name="connsiteX362" fmla="*/ 829866 w 971740"/>
                <a:gd name="connsiteY362" fmla="*/ 67780 h 98364"/>
                <a:gd name="connsiteX363" fmla="*/ 828275 w 971740"/>
                <a:gd name="connsiteY363" fmla="*/ 65989 h 98364"/>
                <a:gd name="connsiteX364" fmla="*/ 827789 w 971740"/>
                <a:gd name="connsiteY364" fmla="*/ 60922 h 98364"/>
                <a:gd name="connsiteX365" fmla="*/ 827789 w 971740"/>
                <a:gd name="connsiteY365" fmla="*/ 29156 h 98364"/>
                <a:gd name="connsiteX366" fmla="*/ 837057 w 971740"/>
                <a:gd name="connsiteY366" fmla="*/ 29156 h 98364"/>
                <a:gd name="connsiteX367" fmla="*/ 837057 w 971740"/>
                <a:gd name="connsiteY367" fmla="*/ 21993 h 98364"/>
                <a:gd name="connsiteX368" fmla="*/ 827789 w 971740"/>
                <a:gd name="connsiteY368" fmla="*/ 21993 h 98364"/>
                <a:gd name="connsiteX369" fmla="*/ 827789 w 971740"/>
                <a:gd name="connsiteY369" fmla="*/ 3010 h 98364"/>
                <a:gd name="connsiteX370" fmla="*/ 818636 w 971740"/>
                <a:gd name="connsiteY370" fmla="*/ 8534 h 98364"/>
                <a:gd name="connsiteX371" fmla="*/ 818636 w 971740"/>
                <a:gd name="connsiteY371" fmla="*/ 21993 h 98364"/>
                <a:gd name="connsiteX372" fmla="*/ 811882 w 971740"/>
                <a:gd name="connsiteY372" fmla="*/ 21993 h 98364"/>
                <a:gd name="connsiteX373" fmla="*/ 811882 w 971740"/>
                <a:gd name="connsiteY373" fmla="*/ 29156 h 98364"/>
                <a:gd name="connsiteX374" fmla="*/ 818636 w 971740"/>
                <a:gd name="connsiteY374" fmla="*/ 29156 h 98364"/>
                <a:gd name="connsiteX375" fmla="*/ 818636 w 971740"/>
                <a:gd name="connsiteY375" fmla="*/ 60408 h 98364"/>
                <a:gd name="connsiteX376" fmla="*/ 819760 w 971740"/>
                <a:gd name="connsiteY376" fmla="*/ 71285 h 98364"/>
                <a:gd name="connsiteX377" fmla="*/ 823646 w 971740"/>
                <a:gd name="connsiteY377" fmla="*/ 75457 h 98364"/>
                <a:gd name="connsiteX378" fmla="*/ 831418 w 971740"/>
                <a:gd name="connsiteY378" fmla="*/ 77048 h 98364"/>
                <a:gd name="connsiteX379" fmla="*/ 838371 w 971740"/>
                <a:gd name="connsiteY379" fmla="*/ 76228 h 98364"/>
                <a:gd name="connsiteX380" fmla="*/ 837038 w 971740"/>
                <a:gd name="connsiteY380" fmla="*/ 68094 h 98364"/>
                <a:gd name="connsiteX381" fmla="*/ 833009 w 971740"/>
                <a:gd name="connsiteY381" fmla="*/ 68447 h 98364"/>
                <a:gd name="connsiteX382" fmla="*/ 833009 w 971740"/>
                <a:gd name="connsiteY382" fmla="*/ 68447 h 98364"/>
                <a:gd name="connsiteX383" fmla="*/ 833009 w 971740"/>
                <a:gd name="connsiteY383" fmla="*/ 68447 h 98364"/>
                <a:gd name="connsiteX384" fmla="*/ 855316 w 971740"/>
                <a:gd name="connsiteY384" fmla="*/ 11906 h 98364"/>
                <a:gd name="connsiteX385" fmla="*/ 855316 w 971740"/>
                <a:gd name="connsiteY385" fmla="*/ 1324 h 98364"/>
                <a:gd name="connsiteX386" fmla="*/ 846106 w 971740"/>
                <a:gd name="connsiteY386" fmla="*/ 1324 h 98364"/>
                <a:gd name="connsiteX387" fmla="*/ 846106 w 971740"/>
                <a:gd name="connsiteY387" fmla="*/ 11906 h 98364"/>
                <a:gd name="connsiteX388" fmla="*/ 855316 w 971740"/>
                <a:gd name="connsiteY388" fmla="*/ 11906 h 98364"/>
                <a:gd name="connsiteX389" fmla="*/ 855316 w 971740"/>
                <a:gd name="connsiteY389" fmla="*/ 11906 h 98364"/>
                <a:gd name="connsiteX390" fmla="*/ 855316 w 971740"/>
                <a:gd name="connsiteY390" fmla="*/ 76324 h 98364"/>
                <a:gd name="connsiteX391" fmla="*/ 855316 w 971740"/>
                <a:gd name="connsiteY391" fmla="*/ 21993 h 98364"/>
                <a:gd name="connsiteX392" fmla="*/ 846106 w 971740"/>
                <a:gd name="connsiteY392" fmla="*/ 21993 h 98364"/>
                <a:gd name="connsiteX393" fmla="*/ 846106 w 971740"/>
                <a:gd name="connsiteY393" fmla="*/ 76324 h 98364"/>
                <a:gd name="connsiteX394" fmla="*/ 855316 w 971740"/>
                <a:gd name="connsiteY394" fmla="*/ 76324 h 98364"/>
                <a:gd name="connsiteX395" fmla="*/ 855316 w 971740"/>
                <a:gd name="connsiteY395" fmla="*/ 76324 h 98364"/>
                <a:gd name="connsiteX396" fmla="*/ 872938 w 971740"/>
                <a:gd name="connsiteY396" fmla="*/ 70228 h 98364"/>
                <a:gd name="connsiteX397" fmla="*/ 891388 w 971740"/>
                <a:gd name="connsiteY397" fmla="*/ 77553 h 98364"/>
                <a:gd name="connsiteX398" fmla="*/ 904504 w 971740"/>
                <a:gd name="connsiteY398" fmla="*/ 74219 h 98364"/>
                <a:gd name="connsiteX399" fmla="*/ 913667 w 971740"/>
                <a:gd name="connsiteY399" fmla="*/ 64884 h 98364"/>
                <a:gd name="connsiteX400" fmla="*/ 916810 w 971740"/>
                <a:gd name="connsiteY400" fmla="*/ 48396 h 98364"/>
                <a:gd name="connsiteX401" fmla="*/ 909704 w 971740"/>
                <a:gd name="connsiteY401" fmla="*/ 28108 h 98364"/>
                <a:gd name="connsiteX402" fmla="*/ 891388 w 971740"/>
                <a:gd name="connsiteY402" fmla="*/ 20774 h 98364"/>
                <a:gd name="connsiteX403" fmla="*/ 874300 w 971740"/>
                <a:gd name="connsiteY403" fmla="*/ 26813 h 98364"/>
                <a:gd name="connsiteX404" fmla="*/ 865908 w 971740"/>
                <a:gd name="connsiteY404" fmla="*/ 49168 h 98364"/>
                <a:gd name="connsiteX405" fmla="*/ 872938 w 971740"/>
                <a:gd name="connsiteY405" fmla="*/ 70228 h 98364"/>
                <a:gd name="connsiteX406" fmla="*/ 872938 w 971740"/>
                <a:gd name="connsiteY406" fmla="*/ 70228 h 98364"/>
                <a:gd name="connsiteX407" fmla="*/ 879929 w 971740"/>
                <a:gd name="connsiteY407" fmla="*/ 33557 h 98364"/>
                <a:gd name="connsiteX408" fmla="*/ 891388 w 971740"/>
                <a:gd name="connsiteY408" fmla="*/ 28384 h 98364"/>
                <a:gd name="connsiteX409" fmla="*/ 902760 w 971740"/>
                <a:gd name="connsiteY409" fmla="*/ 33576 h 98364"/>
                <a:gd name="connsiteX410" fmla="*/ 907342 w 971740"/>
                <a:gd name="connsiteY410" fmla="*/ 48844 h 98364"/>
                <a:gd name="connsiteX411" fmla="*/ 902780 w 971740"/>
                <a:gd name="connsiteY411" fmla="*/ 64760 h 98364"/>
                <a:gd name="connsiteX412" fmla="*/ 891378 w 971740"/>
                <a:gd name="connsiteY412" fmla="*/ 69980 h 98364"/>
                <a:gd name="connsiteX413" fmla="*/ 879920 w 971740"/>
                <a:gd name="connsiteY413" fmla="*/ 64779 h 98364"/>
                <a:gd name="connsiteX414" fmla="*/ 875357 w 971740"/>
                <a:gd name="connsiteY414" fmla="*/ 49149 h 98364"/>
                <a:gd name="connsiteX415" fmla="*/ 879929 w 971740"/>
                <a:gd name="connsiteY415" fmla="*/ 33557 h 98364"/>
                <a:gd name="connsiteX416" fmla="*/ 879929 w 971740"/>
                <a:gd name="connsiteY416" fmla="*/ 33557 h 98364"/>
                <a:gd name="connsiteX417" fmla="*/ 936812 w 971740"/>
                <a:gd name="connsiteY417" fmla="*/ 76324 h 98364"/>
                <a:gd name="connsiteX418" fmla="*/ 936812 w 971740"/>
                <a:gd name="connsiteY418" fmla="*/ 46653 h 98364"/>
                <a:gd name="connsiteX419" fmla="*/ 941080 w 971740"/>
                <a:gd name="connsiteY419" fmla="*/ 32480 h 98364"/>
                <a:gd name="connsiteX420" fmla="*/ 951233 w 971740"/>
                <a:gd name="connsiteY420" fmla="*/ 28747 h 98364"/>
                <a:gd name="connsiteX421" fmla="*/ 957653 w 971740"/>
                <a:gd name="connsiteY421" fmla="*/ 30404 h 98364"/>
                <a:gd name="connsiteX422" fmla="*/ 961463 w 971740"/>
                <a:gd name="connsiteY422" fmla="*/ 34862 h 98364"/>
                <a:gd name="connsiteX423" fmla="*/ 962530 w 971740"/>
                <a:gd name="connsiteY423" fmla="*/ 43282 h 98364"/>
                <a:gd name="connsiteX424" fmla="*/ 962530 w 971740"/>
                <a:gd name="connsiteY424" fmla="*/ 76333 h 98364"/>
                <a:gd name="connsiteX425" fmla="*/ 971740 w 971740"/>
                <a:gd name="connsiteY425" fmla="*/ 76333 h 98364"/>
                <a:gd name="connsiteX426" fmla="*/ 971740 w 971740"/>
                <a:gd name="connsiteY426" fmla="*/ 42920 h 98364"/>
                <a:gd name="connsiteX427" fmla="*/ 971226 w 971740"/>
                <a:gd name="connsiteY427" fmla="*/ 33976 h 98364"/>
                <a:gd name="connsiteX428" fmla="*/ 968359 w 971740"/>
                <a:gd name="connsiteY428" fmla="*/ 27165 h 98364"/>
                <a:gd name="connsiteX429" fmla="*/ 962187 w 971740"/>
                <a:gd name="connsiteY429" fmla="*/ 22536 h 98364"/>
                <a:gd name="connsiteX430" fmla="*/ 953167 w 971740"/>
                <a:gd name="connsiteY430" fmla="*/ 20783 h 98364"/>
                <a:gd name="connsiteX431" fmla="*/ 935879 w 971740"/>
                <a:gd name="connsiteY431" fmla="*/ 29728 h 98364"/>
                <a:gd name="connsiteX432" fmla="*/ 935879 w 971740"/>
                <a:gd name="connsiteY432" fmla="*/ 22003 h 98364"/>
                <a:gd name="connsiteX433" fmla="*/ 927592 w 971740"/>
                <a:gd name="connsiteY433" fmla="*/ 22003 h 98364"/>
                <a:gd name="connsiteX434" fmla="*/ 927592 w 971740"/>
                <a:gd name="connsiteY434" fmla="*/ 76333 h 98364"/>
                <a:gd name="connsiteX435" fmla="*/ 936812 w 971740"/>
                <a:gd name="connsiteY435" fmla="*/ 76333 h 98364"/>
                <a:gd name="connsiteX436" fmla="*/ 936812 w 971740"/>
                <a:gd name="connsiteY436" fmla="*/ 76324 h 98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</a:cxnLst>
              <a:rect l="l" t="t" r="r" b="b"/>
              <a:pathLst>
                <a:path w="971740" h="98364">
                  <a:moveTo>
                    <a:pt x="48530" y="64294"/>
                  </a:moveTo>
                  <a:cubicBezTo>
                    <a:pt x="44672" y="67504"/>
                    <a:pt x="39967" y="69104"/>
                    <a:pt x="34414" y="69104"/>
                  </a:cubicBezTo>
                  <a:cubicBezTo>
                    <a:pt x="29842" y="69104"/>
                    <a:pt x="25594" y="67932"/>
                    <a:pt x="21679" y="65580"/>
                  </a:cubicBezTo>
                  <a:cubicBezTo>
                    <a:pt x="17755" y="63227"/>
                    <a:pt x="14869" y="59665"/>
                    <a:pt x="13011" y="54912"/>
                  </a:cubicBezTo>
                  <a:cubicBezTo>
                    <a:pt x="11154" y="50149"/>
                    <a:pt x="10220" y="44587"/>
                    <a:pt x="10220" y="38205"/>
                  </a:cubicBezTo>
                  <a:cubicBezTo>
                    <a:pt x="10220" y="33271"/>
                    <a:pt x="11011" y="28461"/>
                    <a:pt x="12573" y="23803"/>
                  </a:cubicBezTo>
                  <a:cubicBezTo>
                    <a:pt x="14145" y="19145"/>
                    <a:pt x="16859" y="15440"/>
                    <a:pt x="20736" y="12678"/>
                  </a:cubicBezTo>
                  <a:cubicBezTo>
                    <a:pt x="24603" y="9916"/>
                    <a:pt x="29423" y="8534"/>
                    <a:pt x="35185" y="8534"/>
                  </a:cubicBezTo>
                  <a:cubicBezTo>
                    <a:pt x="40196" y="8534"/>
                    <a:pt x="44358" y="9782"/>
                    <a:pt x="47673" y="12278"/>
                  </a:cubicBezTo>
                  <a:cubicBezTo>
                    <a:pt x="50978" y="14764"/>
                    <a:pt x="53502" y="18745"/>
                    <a:pt x="55245" y="24193"/>
                  </a:cubicBezTo>
                  <a:lnTo>
                    <a:pt x="65018" y="21898"/>
                  </a:lnTo>
                  <a:cubicBezTo>
                    <a:pt x="63008" y="14964"/>
                    <a:pt x="59436" y="9601"/>
                    <a:pt x="54321" y="5782"/>
                  </a:cubicBezTo>
                  <a:cubicBezTo>
                    <a:pt x="49206" y="1972"/>
                    <a:pt x="42891" y="48"/>
                    <a:pt x="35395" y="48"/>
                  </a:cubicBezTo>
                  <a:cubicBezTo>
                    <a:pt x="28775" y="48"/>
                    <a:pt x="22717" y="1553"/>
                    <a:pt x="17212" y="4582"/>
                  </a:cubicBezTo>
                  <a:cubicBezTo>
                    <a:pt x="11697" y="7591"/>
                    <a:pt x="7449" y="12011"/>
                    <a:pt x="4477" y="17831"/>
                  </a:cubicBezTo>
                  <a:cubicBezTo>
                    <a:pt x="1495" y="23651"/>
                    <a:pt x="0" y="30461"/>
                    <a:pt x="0" y="38272"/>
                  </a:cubicBezTo>
                  <a:cubicBezTo>
                    <a:pt x="0" y="45434"/>
                    <a:pt x="1324" y="52130"/>
                    <a:pt x="3972" y="58369"/>
                  </a:cubicBezTo>
                  <a:cubicBezTo>
                    <a:pt x="6610" y="64608"/>
                    <a:pt x="10468" y="69380"/>
                    <a:pt x="15535" y="72666"/>
                  </a:cubicBezTo>
                  <a:cubicBezTo>
                    <a:pt x="20603" y="75962"/>
                    <a:pt x="27175" y="77610"/>
                    <a:pt x="35252" y="77610"/>
                  </a:cubicBezTo>
                  <a:cubicBezTo>
                    <a:pt x="43063" y="77610"/>
                    <a:pt x="49673" y="75467"/>
                    <a:pt x="55083" y="71190"/>
                  </a:cubicBezTo>
                  <a:cubicBezTo>
                    <a:pt x="60484" y="66913"/>
                    <a:pt x="64227" y="60693"/>
                    <a:pt x="66313" y="52540"/>
                  </a:cubicBezTo>
                  <a:lnTo>
                    <a:pt x="56388" y="50035"/>
                  </a:lnTo>
                  <a:cubicBezTo>
                    <a:pt x="54988" y="56331"/>
                    <a:pt x="52378" y="61093"/>
                    <a:pt x="48530" y="64294"/>
                  </a:cubicBezTo>
                  <a:lnTo>
                    <a:pt x="48530" y="64294"/>
                  </a:lnTo>
                  <a:close/>
                  <a:moveTo>
                    <a:pt x="121177" y="76324"/>
                  </a:moveTo>
                  <a:lnTo>
                    <a:pt x="121177" y="21993"/>
                  </a:lnTo>
                  <a:lnTo>
                    <a:pt x="111966" y="21993"/>
                  </a:lnTo>
                  <a:lnTo>
                    <a:pt x="111966" y="51102"/>
                  </a:lnTo>
                  <a:cubicBezTo>
                    <a:pt x="111966" y="55740"/>
                    <a:pt x="111462" y="59274"/>
                    <a:pt x="110461" y="61713"/>
                  </a:cubicBezTo>
                  <a:cubicBezTo>
                    <a:pt x="109452" y="64160"/>
                    <a:pt x="107737" y="66084"/>
                    <a:pt x="105318" y="67494"/>
                  </a:cubicBezTo>
                  <a:cubicBezTo>
                    <a:pt x="102899" y="68913"/>
                    <a:pt x="100308" y="69618"/>
                    <a:pt x="97546" y="69618"/>
                  </a:cubicBezTo>
                  <a:cubicBezTo>
                    <a:pt x="94783" y="69618"/>
                    <a:pt x="92459" y="68932"/>
                    <a:pt x="90592" y="67542"/>
                  </a:cubicBezTo>
                  <a:cubicBezTo>
                    <a:pt x="88716" y="66161"/>
                    <a:pt x="87487" y="64256"/>
                    <a:pt x="86906" y="61836"/>
                  </a:cubicBezTo>
                  <a:cubicBezTo>
                    <a:pt x="86525" y="60160"/>
                    <a:pt x="86344" y="56921"/>
                    <a:pt x="86344" y="52111"/>
                  </a:cubicBezTo>
                  <a:lnTo>
                    <a:pt x="86344" y="21984"/>
                  </a:lnTo>
                  <a:lnTo>
                    <a:pt x="77133" y="21984"/>
                  </a:lnTo>
                  <a:lnTo>
                    <a:pt x="77133" y="55645"/>
                  </a:lnTo>
                  <a:cubicBezTo>
                    <a:pt x="77133" y="59560"/>
                    <a:pt x="77324" y="62427"/>
                    <a:pt x="77695" y="64237"/>
                  </a:cubicBezTo>
                  <a:cubicBezTo>
                    <a:pt x="78238" y="66923"/>
                    <a:pt x="79191" y="69199"/>
                    <a:pt x="80534" y="71066"/>
                  </a:cubicBezTo>
                  <a:cubicBezTo>
                    <a:pt x="81877" y="72923"/>
                    <a:pt x="83944" y="74466"/>
                    <a:pt x="86725" y="75695"/>
                  </a:cubicBezTo>
                  <a:cubicBezTo>
                    <a:pt x="89506" y="76924"/>
                    <a:pt x="92497" y="77533"/>
                    <a:pt x="95698" y="77533"/>
                  </a:cubicBezTo>
                  <a:cubicBezTo>
                    <a:pt x="102965" y="77533"/>
                    <a:pt x="108709" y="74466"/>
                    <a:pt x="112938" y="68323"/>
                  </a:cubicBezTo>
                  <a:lnTo>
                    <a:pt x="112938" y="76305"/>
                  </a:lnTo>
                  <a:lnTo>
                    <a:pt x="121177" y="76305"/>
                  </a:lnTo>
                  <a:lnTo>
                    <a:pt x="121177" y="76324"/>
                  </a:lnTo>
                  <a:close/>
                  <a:moveTo>
                    <a:pt x="144609" y="76324"/>
                  </a:moveTo>
                  <a:lnTo>
                    <a:pt x="144609" y="1324"/>
                  </a:lnTo>
                  <a:lnTo>
                    <a:pt x="135398" y="1324"/>
                  </a:lnTo>
                  <a:lnTo>
                    <a:pt x="135398" y="76324"/>
                  </a:lnTo>
                  <a:lnTo>
                    <a:pt x="144609" y="76324"/>
                  </a:lnTo>
                  <a:lnTo>
                    <a:pt x="144609" y="76324"/>
                  </a:lnTo>
                  <a:close/>
                  <a:moveTo>
                    <a:pt x="174946" y="68447"/>
                  </a:moveTo>
                  <a:cubicBezTo>
                    <a:pt x="173584" y="68447"/>
                    <a:pt x="172536" y="68228"/>
                    <a:pt x="171802" y="67780"/>
                  </a:cubicBezTo>
                  <a:cubicBezTo>
                    <a:pt x="171069" y="67332"/>
                    <a:pt x="170536" y="66742"/>
                    <a:pt x="170212" y="65989"/>
                  </a:cubicBezTo>
                  <a:cubicBezTo>
                    <a:pt x="169888" y="65237"/>
                    <a:pt x="169726" y="63551"/>
                    <a:pt x="169726" y="60922"/>
                  </a:cubicBezTo>
                  <a:lnTo>
                    <a:pt x="169726" y="29156"/>
                  </a:lnTo>
                  <a:lnTo>
                    <a:pt x="178984" y="29156"/>
                  </a:lnTo>
                  <a:lnTo>
                    <a:pt x="178984" y="21993"/>
                  </a:lnTo>
                  <a:lnTo>
                    <a:pt x="169726" y="21993"/>
                  </a:lnTo>
                  <a:lnTo>
                    <a:pt x="169726" y="3010"/>
                  </a:lnTo>
                  <a:lnTo>
                    <a:pt x="160572" y="8534"/>
                  </a:lnTo>
                  <a:lnTo>
                    <a:pt x="160572" y="21993"/>
                  </a:lnTo>
                  <a:lnTo>
                    <a:pt x="153819" y="21993"/>
                  </a:lnTo>
                  <a:lnTo>
                    <a:pt x="153819" y="29156"/>
                  </a:lnTo>
                  <a:lnTo>
                    <a:pt x="160572" y="29156"/>
                  </a:lnTo>
                  <a:lnTo>
                    <a:pt x="160572" y="60408"/>
                  </a:lnTo>
                  <a:cubicBezTo>
                    <a:pt x="160572" y="65932"/>
                    <a:pt x="160944" y="69561"/>
                    <a:pt x="161696" y="71285"/>
                  </a:cubicBezTo>
                  <a:cubicBezTo>
                    <a:pt x="162449" y="73009"/>
                    <a:pt x="163744" y="74400"/>
                    <a:pt x="165583" y="75457"/>
                  </a:cubicBezTo>
                  <a:cubicBezTo>
                    <a:pt x="167421" y="76514"/>
                    <a:pt x="170012" y="77048"/>
                    <a:pt x="173355" y="77048"/>
                  </a:cubicBezTo>
                  <a:cubicBezTo>
                    <a:pt x="175403" y="77048"/>
                    <a:pt x="177717" y="76771"/>
                    <a:pt x="180308" y="76228"/>
                  </a:cubicBezTo>
                  <a:lnTo>
                    <a:pt x="178975" y="68094"/>
                  </a:lnTo>
                  <a:cubicBezTo>
                    <a:pt x="177317" y="68323"/>
                    <a:pt x="175965" y="68447"/>
                    <a:pt x="174946" y="68447"/>
                  </a:cubicBezTo>
                  <a:lnTo>
                    <a:pt x="174946" y="68447"/>
                  </a:lnTo>
                  <a:lnTo>
                    <a:pt x="174946" y="68447"/>
                  </a:lnTo>
                  <a:close/>
                  <a:moveTo>
                    <a:pt x="231829" y="76324"/>
                  </a:moveTo>
                  <a:lnTo>
                    <a:pt x="231829" y="21993"/>
                  </a:lnTo>
                  <a:lnTo>
                    <a:pt x="222618" y="21993"/>
                  </a:lnTo>
                  <a:lnTo>
                    <a:pt x="222618" y="51102"/>
                  </a:lnTo>
                  <a:cubicBezTo>
                    <a:pt x="222618" y="55740"/>
                    <a:pt x="222113" y="59274"/>
                    <a:pt x="221113" y="61713"/>
                  </a:cubicBezTo>
                  <a:cubicBezTo>
                    <a:pt x="220104" y="64160"/>
                    <a:pt x="218389" y="66084"/>
                    <a:pt x="215970" y="67494"/>
                  </a:cubicBezTo>
                  <a:cubicBezTo>
                    <a:pt x="213551" y="68913"/>
                    <a:pt x="210960" y="69618"/>
                    <a:pt x="208197" y="69618"/>
                  </a:cubicBezTo>
                  <a:cubicBezTo>
                    <a:pt x="205435" y="69618"/>
                    <a:pt x="203111" y="68932"/>
                    <a:pt x="201235" y="67542"/>
                  </a:cubicBezTo>
                  <a:cubicBezTo>
                    <a:pt x="199358" y="66161"/>
                    <a:pt x="198130" y="64256"/>
                    <a:pt x="197549" y="61836"/>
                  </a:cubicBezTo>
                  <a:cubicBezTo>
                    <a:pt x="197168" y="60160"/>
                    <a:pt x="196987" y="56921"/>
                    <a:pt x="196987" y="52111"/>
                  </a:cubicBezTo>
                  <a:lnTo>
                    <a:pt x="196987" y="21984"/>
                  </a:lnTo>
                  <a:lnTo>
                    <a:pt x="187776" y="21984"/>
                  </a:lnTo>
                  <a:lnTo>
                    <a:pt x="187776" y="55645"/>
                  </a:lnTo>
                  <a:cubicBezTo>
                    <a:pt x="187776" y="59560"/>
                    <a:pt x="187966" y="62427"/>
                    <a:pt x="188338" y="64237"/>
                  </a:cubicBezTo>
                  <a:cubicBezTo>
                    <a:pt x="188881" y="66923"/>
                    <a:pt x="189833" y="69199"/>
                    <a:pt x="191176" y="71066"/>
                  </a:cubicBezTo>
                  <a:cubicBezTo>
                    <a:pt x="192519" y="72923"/>
                    <a:pt x="194586" y="74466"/>
                    <a:pt x="197368" y="75695"/>
                  </a:cubicBezTo>
                  <a:cubicBezTo>
                    <a:pt x="200139" y="76924"/>
                    <a:pt x="203140" y="77533"/>
                    <a:pt x="206340" y="77533"/>
                  </a:cubicBezTo>
                  <a:cubicBezTo>
                    <a:pt x="213608" y="77533"/>
                    <a:pt x="219351" y="74466"/>
                    <a:pt x="223580" y="68323"/>
                  </a:cubicBezTo>
                  <a:lnTo>
                    <a:pt x="223580" y="76305"/>
                  </a:lnTo>
                  <a:lnTo>
                    <a:pt x="231829" y="76305"/>
                  </a:lnTo>
                  <a:lnTo>
                    <a:pt x="231829" y="76324"/>
                  </a:lnTo>
                  <a:close/>
                  <a:moveTo>
                    <a:pt x="255365" y="76324"/>
                  </a:moveTo>
                  <a:lnTo>
                    <a:pt x="255365" y="47882"/>
                  </a:lnTo>
                  <a:cubicBezTo>
                    <a:pt x="255365" y="43996"/>
                    <a:pt x="255880" y="40415"/>
                    <a:pt x="256899" y="37138"/>
                  </a:cubicBezTo>
                  <a:cubicBezTo>
                    <a:pt x="257585" y="34985"/>
                    <a:pt x="258718" y="33309"/>
                    <a:pt x="260328" y="32099"/>
                  </a:cubicBezTo>
                  <a:cubicBezTo>
                    <a:pt x="261928" y="30890"/>
                    <a:pt x="263738" y="30289"/>
                    <a:pt x="265748" y="30289"/>
                  </a:cubicBezTo>
                  <a:cubicBezTo>
                    <a:pt x="267995" y="30289"/>
                    <a:pt x="270253" y="30947"/>
                    <a:pt x="272501" y="32280"/>
                  </a:cubicBezTo>
                  <a:lnTo>
                    <a:pt x="275673" y="23746"/>
                  </a:lnTo>
                  <a:cubicBezTo>
                    <a:pt x="272463" y="21765"/>
                    <a:pt x="269310" y="20783"/>
                    <a:pt x="266205" y="20783"/>
                  </a:cubicBezTo>
                  <a:cubicBezTo>
                    <a:pt x="264052" y="20783"/>
                    <a:pt x="262090" y="21393"/>
                    <a:pt x="260299" y="22622"/>
                  </a:cubicBezTo>
                  <a:cubicBezTo>
                    <a:pt x="258509" y="23851"/>
                    <a:pt x="256556" y="26384"/>
                    <a:pt x="254441" y="30242"/>
                  </a:cubicBezTo>
                  <a:lnTo>
                    <a:pt x="254441" y="22012"/>
                  </a:lnTo>
                  <a:lnTo>
                    <a:pt x="246155" y="22012"/>
                  </a:lnTo>
                  <a:lnTo>
                    <a:pt x="246155" y="76343"/>
                  </a:lnTo>
                  <a:lnTo>
                    <a:pt x="255365" y="76343"/>
                  </a:lnTo>
                  <a:lnTo>
                    <a:pt x="255365" y="76324"/>
                  </a:lnTo>
                  <a:close/>
                  <a:moveTo>
                    <a:pt x="318449" y="76324"/>
                  </a:moveTo>
                  <a:lnTo>
                    <a:pt x="328070" y="76324"/>
                  </a:lnTo>
                  <a:cubicBezTo>
                    <a:pt x="326908" y="74238"/>
                    <a:pt x="326136" y="72066"/>
                    <a:pt x="325745" y="69790"/>
                  </a:cubicBezTo>
                  <a:cubicBezTo>
                    <a:pt x="325345" y="67532"/>
                    <a:pt x="325155" y="62112"/>
                    <a:pt x="325155" y="53549"/>
                  </a:cubicBezTo>
                  <a:lnTo>
                    <a:pt x="325155" y="41272"/>
                  </a:lnTo>
                  <a:cubicBezTo>
                    <a:pt x="325155" y="37176"/>
                    <a:pt x="325003" y="34347"/>
                    <a:pt x="324698" y="32775"/>
                  </a:cubicBezTo>
                  <a:cubicBezTo>
                    <a:pt x="324155" y="30251"/>
                    <a:pt x="323193" y="28165"/>
                    <a:pt x="321831" y="26508"/>
                  </a:cubicBezTo>
                  <a:cubicBezTo>
                    <a:pt x="320469" y="24860"/>
                    <a:pt x="318335" y="23489"/>
                    <a:pt x="315439" y="22393"/>
                  </a:cubicBezTo>
                  <a:cubicBezTo>
                    <a:pt x="312544" y="21298"/>
                    <a:pt x="308772" y="20755"/>
                    <a:pt x="304133" y="20755"/>
                  </a:cubicBezTo>
                  <a:cubicBezTo>
                    <a:pt x="299456" y="20755"/>
                    <a:pt x="295351" y="21384"/>
                    <a:pt x="291808" y="22670"/>
                  </a:cubicBezTo>
                  <a:cubicBezTo>
                    <a:pt x="288255" y="23946"/>
                    <a:pt x="285550" y="25775"/>
                    <a:pt x="283674" y="28137"/>
                  </a:cubicBezTo>
                  <a:cubicBezTo>
                    <a:pt x="281797" y="30509"/>
                    <a:pt x="280454" y="33623"/>
                    <a:pt x="279635" y="37471"/>
                  </a:cubicBezTo>
                  <a:lnTo>
                    <a:pt x="288636" y="38700"/>
                  </a:lnTo>
                  <a:cubicBezTo>
                    <a:pt x="289627" y="34852"/>
                    <a:pt x="291151" y="32156"/>
                    <a:pt x="293218" y="30642"/>
                  </a:cubicBezTo>
                  <a:cubicBezTo>
                    <a:pt x="295275" y="29127"/>
                    <a:pt x="298475" y="28365"/>
                    <a:pt x="302809" y="28365"/>
                  </a:cubicBezTo>
                  <a:cubicBezTo>
                    <a:pt x="307448" y="28365"/>
                    <a:pt x="310944" y="29404"/>
                    <a:pt x="313296" y="31490"/>
                  </a:cubicBezTo>
                  <a:cubicBezTo>
                    <a:pt x="315039" y="33023"/>
                    <a:pt x="315906" y="35662"/>
                    <a:pt x="315906" y="39414"/>
                  </a:cubicBezTo>
                  <a:cubicBezTo>
                    <a:pt x="315906" y="39757"/>
                    <a:pt x="315887" y="40557"/>
                    <a:pt x="315859" y="41824"/>
                  </a:cubicBezTo>
                  <a:cubicBezTo>
                    <a:pt x="312344" y="43053"/>
                    <a:pt x="306876" y="44101"/>
                    <a:pt x="299437" y="44996"/>
                  </a:cubicBezTo>
                  <a:cubicBezTo>
                    <a:pt x="295789" y="45434"/>
                    <a:pt x="293065" y="45901"/>
                    <a:pt x="291255" y="46377"/>
                  </a:cubicBezTo>
                  <a:cubicBezTo>
                    <a:pt x="288798" y="47054"/>
                    <a:pt x="286588" y="48073"/>
                    <a:pt x="284636" y="49397"/>
                  </a:cubicBezTo>
                  <a:cubicBezTo>
                    <a:pt x="282673" y="50730"/>
                    <a:pt x="281083" y="52483"/>
                    <a:pt x="279873" y="54693"/>
                  </a:cubicBezTo>
                  <a:cubicBezTo>
                    <a:pt x="278663" y="56883"/>
                    <a:pt x="278054" y="59322"/>
                    <a:pt x="278054" y="61989"/>
                  </a:cubicBezTo>
                  <a:cubicBezTo>
                    <a:pt x="278054" y="66523"/>
                    <a:pt x="279664" y="70247"/>
                    <a:pt x="282864" y="73162"/>
                  </a:cubicBezTo>
                  <a:cubicBezTo>
                    <a:pt x="286064" y="76086"/>
                    <a:pt x="290655" y="77543"/>
                    <a:pt x="296628" y="77543"/>
                  </a:cubicBezTo>
                  <a:cubicBezTo>
                    <a:pt x="300238" y="77543"/>
                    <a:pt x="303628" y="76933"/>
                    <a:pt x="306781" y="75743"/>
                  </a:cubicBezTo>
                  <a:cubicBezTo>
                    <a:pt x="309934" y="74552"/>
                    <a:pt x="313220" y="72504"/>
                    <a:pt x="316630" y="69599"/>
                  </a:cubicBezTo>
                  <a:cubicBezTo>
                    <a:pt x="316878" y="72171"/>
                    <a:pt x="317487" y="74409"/>
                    <a:pt x="318449" y="76324"/>
                  </a:cubicBezTo>
                  <a:lnTo>
                    <a:pt x="318449" y="76324"/>
                  </a:lnTo>
                  <a:lnTo>
                    <a:pt x="318449" y="76324"/>
                  </a:lnTo>
                  <a:close/>
                  <a:moveTo>
                    <a:pt x="315840" y="52426"/>
                  </a:moveTo>
                  <a:cubicBezTo>
                    <a:pt x="315840" y="56483"/>
                    <a:pt x="315344" y="59550"/>
                    <a:pt x="314354" y="61636"/>
                  </a:cubicBezTo>
                  <a:cubicBezTo>
                    <a:pt x="313058" y="64332"/>
                    <a:pt x="311029" y="66456"/>
                    <a:pt x="308267" y="68008"/>
                  </a:cubicBezTo>
                  <a:cubicBezTo>
                    <a:pt x="305505" y="69561"/>
                    <a:pt x="302352" y="70333"/>
                    <a:pt x="298799" y="70333"/>
                  </a:cubicBezTo>
                  <a:cubicBezTo>
                    <a:pt x="295218" y="70333"/>
                    <a:pt x="292494" y="69513"/>
                    <a:pt x="290636" y="67875"/>
                  </a:cubicBezTo>
                  <a:cubicBezTo>
                    <a:pt x="288779" y="66237"/>
                    <a:pt x="287846" y="64189"/>
                    <a:pt x="287846" y="61732"/>
                  </a:cubicBezTo>
                  <a:cubicBezTo>
                    <a:pt x="287846" y="60131"/>
                    <a:pt x="288274" y="58674"/>
                    <a:pt x="289122" y="57360"/>
                  </a:cubicBezTo>
                  <a:cubicBezTo>
                    <a:pt x="289970" y="56045"/>
                    <a:pt x="291189" y="55045"/>
                    <a:pt x="292751" y="54369"/>
                  </a:cubicBezTo>
                  <a:cubicBezTo>
                    <a:pt x="294323" y="53692"/>
                    <a:pt x="296999" y="53073"/>
                    <a:pt x="300780" y="52530"/>
                  </a:cubicBezTo>
                  <a:cubicBezTo>
                    <a:pt x="307467" y="51568"/>
                    <a:pt x="312477" y="50416"/>
                    <a:pt x="315820" y="49054"/>
                  </a:cubicBezTo>
                  <a:lnTo>
                    <a:pt x="315820" y="52426"/>
                  </a:lnTo>
                  <a:lnTo>
                    <a:pt x="315840" y="52426"/>
                  </a:lnTo>
                  <a:close/>
                  <a:moveTo>
                    <a:pt x="348425" y="76324"/>
                  </a:moveTo>
                  <a:lnTo>
                    <a:pt x="348425" y="1324"/>
                  </a:lnTo>
                  <a:lnTo>
                    <a:pt x="339214" y="1324"/>
                  </a:lnTo>
                  <a:lnTo>
                    <a:pt x="339214" y="76324"/>
                  </a:lnTo>
                  <a:lnTo>
                    <a:pt x="348425" y="76324"/>
                  </a:lnTo>
                  <a:lnTo>
                    <a:pt x="348425" y="76324"/>
                  </a:lnTo>
                  <a:close/>
                  <a:moveTo>
                    <a:pt x="394268" y="58522"/>
                  </a:moveTo>
                  <a:cubicBezTo>
                    <a:pt x="397135" y="64418"/>
                    <a:pt x="401345" y="69075"/>
                    <a:pt x="406908" y="72485"/>
                  </a:cubicBezTo>
                  <a:cubicBezTo>
                    <a:pt x="412471" y="75895"/>
                    <a:pt x="418776" y="77600"/>
                    <a:pt x="425844" y="77600"/>
                  </a:cubicBezTo>
                  <a:cubicBezTo>
                    <a:pt x="432359" y="77600"/>
                    <a:pt x="438426" y="76057"/>
                    <a:pt x="444056" y="72971"/>
                  </a:cubicBezTo>
                  <a:cubicBezTo>
                    <a:pt x="449685" y="69894"/>
                    <a:pt x="454028" y="65342"/>
                    <a:pt x="457095" y="59341"/>
                  </a:cubicBezTo>
                  <a:cubicBezTo>
                    <a:pt x="460162" y="53330"/>
                    <a:pt x="461696" y="46530"/>
                    <a:pt x="461696" y="38919"/>
                  </a:cubicBezTo>
                  <a:cubicBezTo>
                    <a:pt x="461696" y="31423"/>
                    <a:pt x="460238" y="24708"/>
                    <a:pt x="457324" y="18793"/>
                  </a:cubicBezTo>
                  <a:cubicBezTo>
                    <a:pt x="454400" y="12878"/>
                    <a:pt x="450171" y="8268"/>
                    <a:pt x="444608" y="4953"/>
                  </a:cubicBezTo>
                  <a:cubicBezTo>
                    <a:pt x="439045" y="1638"/>
                    <a:pt x="432807" y="0"/>
                    <a:pt x="425882" y="0"/>
                  </a:cubicBezTo>
                  <a:cubicBezTo>
                    <a:pt x="415309" y="0"/>
                    <a:pt x="406679" y="3515"/>
                    <a:pt x="399993" y="10554"/>
                  </a:cubicBezTo>
                  <a:cubicBezTo>
                    <a:pt x="393306" y="17602"/>
                    <a:pt x="389963" y="27346"/>
                    <a:pt x="389963" y="39795"/>
                  </a:cubicBezTo>
                  <a:cubicBezTo>
                    <a:pt x="389963" y="46368"/>
                    <a:pt x="391401" y="52616"/>
                    <a:pt x="394268" y="58522"/>
                  </a:cubicBezTo>
                  <a:lnTo>
                    <a:pt x="394268" y="58522"/>
                  </a:lnTo>
                  <a:close/>
                  <a:moveTo>
                    <a:pt x="407794" y="15764"/>
                  </a:moveTo>
                  <a:cubicBezTo>
                    <a:pt x="412861" y="10944"/>
                    <a:pt x="418900" y="8525"/>
                    <a:pt x="425929" y="8525"/>
                  </a:cubicBezTo>
                  <a:cubicBezTo>
                    <a:pt x="430863" y="8525"/>
                    <a:pt x="435331" y="9782"/>
                    <a:pt x="439303" y="12278"/>
                  </a:cubicBezTo>
                  <a:cubicBezTo>
                    <a:pt x="443274" y="14792"/>
                    <a:pt x="446284" y="18317"/>
                    <a:pt x="448351" y="22870"/>
                  </a:cubicBezTo>
                  <a:cubicBezTo>
                    <a:pt x="450418" y="27422"/>
                    <a:pt x="451447" y="32747"/>
                    <a:pt x="451447" y="38862"/>
                  </a:cubicBezTo>
                  <a:cubicBezTo>
                    <a:pt x="451447" y="48511"/>
                    <a:pt x="449037" y="55969"/>
                    <a:pt x="444208" y="61217"/>
                  </a:cubicBezTo>
                  <a:cubicBezTo>
                    <a:pt x="439379" y="66475"/>
                    <a:pt x="433235" y="69094"/>
                    <a:pt x="425758" y="69094"/>
                  </a:cubicBezTo>
                  <a:cubicBezTo>
                    <a:pt x="418424" y="69094"/>
                    <a:pt x="412328" y="66504"/>
                    <a:pt x="407470" y="61293"/>
                  </a:cubicBezTo>
                  <a:cubicBezTo>
                    <a:pt x="402612" y="56093"/>
                    <a:pt x="400174" y="48978"/>
                    <a:pt x="400174" y="39938"/>
                  </a:cubicBezTo>
                  <a:cubicBezTo>
                    <a:pt x="400202" y="28651"/>
                    <a:pt x="402736" y="20593"/>
                    <a:pt x="407794" y="15764"/>
                  </a:cubicBezTo>
                  <a:lnTo>
                    <a:pt x="407794" y="15764"/>
                  </a:lnTo>
                  <a:close/>
                  <a:moveTo>
                    <a:pt x="482413" y="76324"/>
                  </a:moveTo>
                  <a:lnTo>
                    <a:pt x="482413" y="47882"/>
                  </a:lnTo>
                  <a:cubicBezTo>
                    <a:pt x="482413" y="43996"/>
                    <a:pt x="482927" y="40415"/>
                    <a:pt x="483946" y="37138"/>
                  </a:cubicBezTo>
                  <a:cubicBezTo>
                    <a:pt x="484622" y="34985"/>
                    <a:pt x="485765" y="33309"/>
                    <a:pt x="487366" y="32099"/>
                  </a:cubicBezTo>
                  <a:cubicBezTo>
                    <a:pt x="488966" y="30890"/>
                    <a:pt x="490776" y="30289"/>
                    <a:pt x="492785" y="30289"/>
                  </a:cubicBezTo>
                  <a:cubicBezTo>
                    <a:pt x="495033" y="30289"/>
                    <a:pt x="497291" y="30947"/>
                    <a:pt x="499539" y="32280"/>
                  </a:cubicBezTo>
                  <a:lnTo>
                    <a:pt x="502710" y="23746"/>
                  </a:lnTo>
                  <a:cubicBezTo>
                    <a:pt x="499501" y="21765"/>
                    <a:pt x="496348" y="20783"/>
                    <a:pt x="493252" y="20783"/>
                  </a:cubicBezTo>
                  <a:cubicBezTo>
                    <a:pt x="491099" y="20783"/>
                    <a:pt x="489128" y="21393"/>
                    <a:pt x="487337" y="22622"/>
                  </a:cubicBezTo>
                  <a:cubicBezTo>
                    <a:pt x="485546" y="23851"/>
                    <a:pt x="483594" y="26384"/>
                    <a:pt x="481489" y="30242"/>
                  </a:cubicBezTo>
                  <a:lnTo>
                    <a:pt x="481489" y="22012"/>
                  </a:lnTo>
                  <a:lnTo>
                    <a:pt x="473202" y="22012"/>
                  </a:lnTo>
                  <a:lnTo>
                    <a:pt x="473202" y="76343"/>
                  </a:lnTo>
                  <a:lnTo>
                    <a:pt x="482413" y="76343"/>
                  </a:lnTo>
                  <a:lnTo>
                    <a:pt x="482413" y="76324"/>
                  </a:lnTo>
                  <a:close/>
                  <a:moveTo>
                    <a:pt x="512293" y="93993"/>
                  </a:moveTo>
                  <a:cubicBezTo>
                    <a:pt x="516284" y="96907"/>
                    <a:pt x="521513" y="98365"/>
                    <a:pt x="527990" y="98365"/>
                  </a:cubicBezTo>
                  <a:cubicBezTo>
                    <a:pt x="533448" y="98365"/>
                    <a:pt x="538048" y="97346"/>
                    <a:pt x="541772" y="95298"/>
                  </a:cubicBezTo>
                  <a:cubicBezTo>
                    <a:pt x="545516" y="93250"/>
                    <a:pt x="548240" y="90459"/>
                    <a:pt x="549954" y="86935"/>
                  </a:cubicBezTo>
                  <a:cubicBezTo>
                    <a:pt x="551678" y="83401"/>
                    <a:pt x="552545" y="77410"/>
                    <a:pt x="552545" y="68951"/>
                  </a:cubicBezTo>
                  <a:lnTo>
                    <a:pt x="552545" y="21984"/>
                  </a:lnTo>
                  <a:lnTo>
                    <a:pt x="544049" y="21984"/>
                  </a:lnTo>
                  <a:lnTo>
                    <a:pt x="544049" y="28537"/>
                  </a:lnTo>
                  <a:cubicBezTo>
                    <a:pt x="539887" y="23346"/>
                    <a:pt x="534600" y="20764"/>
                    <a:pt x="528190" y="20764"/>
                  </a:cubicBezTo>
                  <a:cubicBezTo>
                    <a:pt x="523380" y="20764"/>
                    <a:pt x="519198" y="21955"/>
                    <a:pt x="515636" y="24346"/>
                  </a:cubicBezTo>
                  <a:cubicBezTo>
                    <a:pt x="512074" y="26727"/>
                    <a:pt x="509349" y="30108"/>
                    <a:pt x="507482" y="34490"/>
                  </a:cubicBezTo>
                  <a:cubicBezTo>
                    <a:pt x="505606" y="38881"/>
                    <a:pt x="504663" y="43663"/>
                    <a:pt x="504663" y="48844"/>
                  </a:cubicBezTo>
                  <a:cubicBezTo>
                    <a:pt x="504663" y="56388"/>
                    <a:pt x="506711" y="62846"/>
                    <a:pt x="510807" y="68237"/>
                  </a:cubicBezTo>
                  <a:cubicBezTo>
                    <a:pt x="514902" y="73628"/>
                    <a:pt x="520684" y="76324"/>
                    <a:pt x="528152" y="76324"/>
                  </a:cubicBezTo>
                  <a:cubicBezTo>
                    <a:pt x="534153" y="76324"/>
                    <a:pt x="539163" y="73952"/>
                    <a:pt x="543192" y="69209"/>
                  </a:cubicBezTo>
                  <a:cubicBezTo>
                    <a:pt x="543220" y="75219"/>
                    <a:pt x="542992" y="79153"/>
                    <a:pt x="542525" y="81029"/>
                  </a:cubicBezTo>
                  <a:cubicBezTo>
                    <a:pt x="541706" y="84096"/>
                    <a:pt x="540134" y="86477"/>
                    <a:pt x="537820" y="88192"/>
                  </a:cubicBezTo>
                  <a:cubicBezTo>
                    <a:pt x="535505" y="89897"/>
                    <a:pt x="532209" y="90745"/>
                    <a:pt x="527952" y="90745"/>
                  </a:cubicBezTo>
                  <a:cubicBezTo>
                    <a:pt x="523989" y="90745"/>
                    <a:pt x="520875" y="89887"/>
                    <a:pt x="518589" y="88192"/>
                  </a:cubicBezTo>
                  <a:cubicBezTo>
                    <a:pt x="516884" y="86925"/>
                    <a:pt x="515845" y="84915"/>
                    <a:pt x="515474" y="82153"/>
                  </a:cubicBezTo>
                  <a:lnTo>
                    <a:pt x="506511" y="80820"/>
                  </a:lnTo>
                  <a:cubicBezTo>
                    <a:pt x="506368" y="86687"/>
                    <a:pt x="508302" y="91078"/>
                    <a:pt x="512293" y="93993"/>
                  </a:cubicBezTo>
                  <a:lnTo>
                    <a:pt x="512293" y="93993"/>
                  </a:lnTo>
                  <a:close/>
                  <a:moveTo>
                    <a:pt x="518436" y="33366"/>
                  </a:moveTo>
                  <a:cubicBezTo>
                    <a:pt x="521303" y="30042"/>
                    <a:pt x="524780" y="28384"/>
                    <a:pt x="528876" y="28384"/>
                  </a:cubicBezTo>
                  <a:cubicBezTo>
                    <a:pt x="533038" y="28384"/>
                    <a:pt x="536591" y="30080"/>
                    <a:pt x="539534" y="33452"/>
                  </a:cubicBezTo>
                  <a:cubicBezTo>
                    <a:pt x="542487" y="36824"/>
                    <a:pt x="543963" y="41843"/>
                    <a:pt x="543963" y="48492"/>
                  </a:cubicBezTo>
                  <a:cubicBezTo>
                    <a:pt x="543963" y="55445"/>
                    <a:pt x="542535" y="60560"/>
                    <a:pt x="539667" y="63808"/>
                  </a:cubicBezTo>
                  <a:cubicBezTo>
                    <a:pt x="536800" y="67056"/>
                    <a:pt x="533257" y="68694"/>
                    <a:pt x="529028" y="68694"/>
                  </a:cubicBezTo>
                  <a:cubicBezTo>
                    <a:pt x="524770" y="68694"/>
                    <a:pt x="521218" y="67056"/>
                    <a:pt x="518389" y="63779"/>
                  </a:cubicBezTo>
                  <a:cubicBezTo>
                    <a:pt x="515560" y="60503"/>
                    <a:pt x="514150" y="55302"/>
                    <a:pt x="514150" y="48177"/>
                  </a:cubicBezTo>
                  <a:cubicBezTo>
                    <a:pt x="514131" y="41634"/>
                    <a:pt x="515569" y="36700"/>
                    <a:pt x="518436" y="33366"/>
                  </a:cubicBezTo>
                  <a:lnTo>
                    <a:pt x="518436" y="33366"/>
                  </a:lnTo>
                  <a:close/>
                  <a:moveTo>
                    <a:pt x="603771" y="76324"/>
                  </a:moveTo>
                  <a:lnTo>
                    <a:pt x="613391" y="76324"/>
                  </a:lnTo>
                  <a:cubicBezTo>
                    <a:pt x="612229" y="74238"/>
                    <a:pt x="611448" y="72066"/>
                    <a:pt x="611057" y="69790"/>
                  </a:cubicBezTo>
                  <a:cubicBezTo>
                    <a:pt x="610667" y="67532"/>
                    <a:pt x="610467" y="62112"/>
                    <a:pt x="610467" y="53549"/>
                  </a:cubicBezTo>
                  <a:lnTo>
                    <a:pt x="610467" y="41272"/>
                  </a:lnTo>
                  <a:cubicBezTo>
                    <a:pt x="610467" y="37176"/>
                    <a:pt x="610314" y="34347"/>
                    <a:pt x="610010" y="32775"/>
                  </a:cubicBezTo>
                  <a:cubicBezTo>
                    <a:pt x="609457" y="30251"/>
                    <a:pt x="608505" y="28165"/>
                    <a:pt x="607143" y="26508"/>
                  </a:cubicBezTo>
                  <a:cubicBezTo>
                    <a:pt x="605771" y="24860"/>
                    <a:pt x="603647" y="23489"/>
                    <a:pt x="600742" y="22393"/>
                  </a:cubicBezTo>
                  <a:cubicBezTo>
                    <a:pt x="597837" y="21298"/>
                    <a:pt x="594074" y="20755"/>
                    <a:pt x="589436" y="20755"/>
                  </a:cubicBezTo>
                  <a:cubicBezTo>
                    <a:pt x="584759" y="20755"/>
                    <a:pt x="580644" y="21384"/>
                    <a:pt x="577101" y="22670"/>
                  </a:cubicBezTo>
                  <a:cubicBezTo>
                    <a:pt x="573557" y="23946"/>
                    <a:pt x="570843" y="25775"/>
                    <a:pt x="568966" y="28137"/>
                  </a:cubicBezTo>
                  <a:cubicBezTo>
                    <a:pt x="567090" y="30509"/>
                    <a:pt x="565737" y="33623"/>
                    <a:pt x="564918" y="37471"/>
                  </a:cubicBezTo>
                  <a:lnTo>
                    <a:pt x="573919" y="38700"/>
                  </a:lnTo>
                  <a:cubicBezTo>
                    <a:pt x="574910" y="34852"/>
                    <a:pt x="576434" y="32156"/>
                    <a:pt x="578491" y="30642"/>
                  </a:cubicBezTo>
                  <a:cubicBezTo>
                    <a:pt x="580558" y="29127"/>
                    <a:pt x="583759" y="28365"/>
                    <a:pt x="588093" y="28365"/>
                  </a:cubicBezTo>
                  <a:cubicBezTo>
                    <a:pt x="592722" y="28365"/>
                    <a:pt x="596227" y="29404"/>
                    <a:pt x="598580" y="31490"/>
                  </a:cubicBezTo>
                  <a:cubicBezTo>
                    <a:pt x="600323" y="33023"/>
                    <a:pt x="601189" y="35662"/>
                    <a:pt x="601189" y="39414"/>
                  </a:cubicBezTo>
                  <a:cubicBezTo>
                    <a:pt x="601189" y="39757"/>
                    <a:pt x="601170" y="40557"/>
                    <a:pt x="601132" y="41824"/>
                  </a:cubicBezTo>
                  <a:cubicBezTo>
                    <a:pt x="597618" y="43053"/>
                    <a:pt x="592150" y="44101"/>
                    <a:pt x="584711" y="44996"/>
                  </a:cubicBezTo>
                  <a:cubicBezTo>
                    <a:pt x="581054" y="45434"/>
                    <a:pt x="578329" y="45901"/>
                    <a:pt x="576529" y="46377"/>
                  </a:cubicBezTo>
                  <a:cubicBezTo>
                    <a:pt x="574072" y="47054"/>
                    <a:pt x="571862" y="48073"/>
                    <a:pt x="569900" y="49397"/>
                  </a:cubicBezTo>
                  <a:cubicBezTo>
                    <a:pt x="567938" y="50730"/>
                    <a:pt x="566357" y="52483"/>
                    <a:pt x="565147" y="54693"/>
                  </a:cubicBezTo>
                  <a:cubicBezTo>
                    <a:pt x="563937" y="56883"/>
                    <a:pt x="563337" y="59322"/>
                    <a:pt x="563337" y="61989"/>
                  </a:cubicBezTo>
                  <a:cubicBezTo>
                    <a:pt x="563337" y="66523"/>
                    <a:pt x="564937" y="70247"/>
                    <a:pt x="568147" y="73162"/>
                  </a:cubicBezTo>
                  <a:cubicBezTo>
                    <a:pt x="571348" y="76086"/>
                    <a:pt x="575929" y="77543"/>
                    <a:pt x="581901" y="77543"/>
                  </a:cubicBezTo>
                  <a:cubicBezTo>
                    <a:pt x="585521" y="77543"/>
                    <a:pt x="588902" y="76933"/>
                    <a:pt x="592055" y="75743"/>
                  </a:cubicBezTo>
                  <a:cubicBezTo>
                    <a:pt x="595208" y="74552"/>
                    <a:pt x="598494" y="72504"/>
                    <a:pt x="601904" y="69599"/>
                  </a:cubicBezTo>
                  <a:cubicBezTo>
                    <a:pt x="602199" y="72171"/>
                    <a:pt x="602809" y="74409"/>
                    <a:pt x="603771" y="76324"/>
                  </a:cubicBezTo>
                  <a:lnTo>
                    <a:pt x="603771" y="76324"/>
                  </a:lnTo>
                  <a:lnTo>
                    <a:pt x="603771" y="76324"/>
                  </a:lnTo>
                  <a:close/>
                  <a:moveTo>
                    <a:pt x="601151" y="52426"/>
                  </a:moveTo>
                  <a:cubicBezTo>
                    <a:pt x="601151" y="56483"/>
                    <a:pt x="600656" y="59550"/>
                    <a:pt x="599675" y="61636"/>
                  </a:cubicBezTo>
                  <a:cubicBezTo>
                    <a:pt x="598370" y="64332"/>
                    <a:pt x="596341" y="66456"/>
                    <a:pt x="593579" y="68008"/>
                  </a:cubicBezTo>
                  <a:cubicBezTo>
                    <a:pt x="590817" y="69561"/>
                    <a:pt x="587664" y="70333"/>
                    <a:pt x="584121" y="70333"/>
                  </a:cubicBezTo>
                  <a:cubicBezTo>
                    <a:pt x="580539" y="70333"/>
                    <a:pt x="577815" y="69513"/>
                    <a:pt x="575958" y="67875"/>
                  </a:cubicBezTo>
                  <a:cubicBezTo>
                    <a:pt x="574100" y="66237"/>
                    <a:pt x="573176" y="64189"/>
                    <a:pt x="573176" y="61732"/>
                  </a:cubicBezTo>
                  <a:cubicBezTo>
                    <a:pt x="573176" y="60131"/>
                    <a:pt x="573596" y="58674"/>
                    <a:pt x="574453" y="57360"/>
                  </a:cubicBezTo>
                  <a:cubicBezTo>
                    <a:pt x="575310" y="56045"/>
                    <a:pt x="576520" y="55045"/>
                    <a:pt x="578091" y="54369"/>
                  </a:cubicBezTo>
                  <a:cubicBezTo>
                    <a:pt x="579653" y="53692"/>
                    <a:pt x="582330" y="53073"/>
                    <a:pt x="586121" y="52530"/>
                  </a:cubicBezTo>
                  <a:cubicBezTo>
                    <a:pt x="592807" y="51568"/>
                    <a:pt x="597827" y="50416"/>
                    <a:pt x="601161" y="49054"/>
                  </a:cubicBezTo>
                  <a:lnTo>
                    <a:pt x="601161" y="52426"/>
                  </a:lnTo>
                  <a:lnTo>
                    <a:pt x="601151" y="52426"/>
                  </a:lnTo>
                  <a:close/>
                  <a:moveTo>
                    <a:pt x="633955" y="76324"/>
                  </a:moveTo>
                  <a:lnTo>
                    <a:pt x="633955" y="46653"/>
                  </a:lnTo>
                  <a:cubicBezTo>
                    <a:pt x="633955" y="39700"/>
                    <a:pt x="635375" y="34966"/>
                    <a:pt x="638223" y="32480"/>
                  </a:cubicBezTo>
                  <a:cubicBezTo>
                    <a:pt x="641071" y="29994"/>
                    <a:pt x="644452" y="28747"/>
                    <a:pt x="648376" y="28747"/>
                  </a:cubicBezTo>
                  <a:cubicBezTo>
                    <a:pt x="650834" y="28747"/>
                    <a:pt x="652967" y="29299"/>
                    <a:pt x="654796" y="30404"/>
                  </a:cubicBezTo>
                  <a:cubicBezTo>
                    <a:pt x="656615" y="31518"/>
                    <a:pt x="657892" y="32995"/>
                    <a:pt x="658606" y="34862"/>
                  </a:cubicBezTo>
                  <a:cubicBezTo>
                    <a:pt x="659321" y="36719"/>
                    <a:pt x="659673" y="39519"/>
                    <a:pt x="659673" y="43282"/>
                  </a:cubicBezTo>
                  <a:lnTo>
                    <a:pt x="659673" y="76333"/>
                  </a:lnTo>
                  <a:lnTo>
                    <a:pt x="668884" y="76333"/>
                  </a:lnTo>
                  <a:lnTo>
                    <a:pt x="668884" y="42920"/>
                  </a:lnTo>
                  <a:cubicBezTo>
                    <a:pt x="668884" y="38662"/>
                    <a:pt x="668712" y="35671"/>
                    <a:pt x="668369" y="33976"/>
                  </a:cubicBezTo>
                  <a:cubicBezTo>
                    <a:pt x="667817" y="31347"/>
                    <a:pt x="666874" y="29070"/>
                    <a:pt x="665502" y="27165"/>
                  </a:cubicBezTo>
                  <a:cubicBezTo>
                    <a:pt x="664131" y="25260"/>
                    <a:pt x="662083" y="23717"/>
                    <a:pt x="659340" y="22536"/>
                  </a:cubicBezTo>
                  <a:cubicBezTo>
                    <a:pt x="656596" y="21365"/>
                    <a:pt x="653587" y="20783"/>
                    <a:pt x="650319" y="20783"/>
                  </a:cubicBezTo>
                  <a:cubicBezTo>
                    <a:pt x="642776" y="20783"/>
                    <a:pt x="637022" y="23765"/>
                    <a:pt x="633032" y="29728"/>
                  </a:cubicBezTo>
                  <a:lnTo>
                    <a:pt x="633032" y="22003"/>
                  </a:lnTo>
                  <a:lnTo>
                    <a:pt x="624745" y="22003"/>
                  </a:lnTo>
                  <a:lnTo>
                    <a:pt x="624745" y="76333"/>
                  </a:lnTo>
                  <a:lnTo>
                    <a:pt x="633955" y="76333"/>
                  </a:lnTo>
                  <a:lnTo>
                    <a:pt x="633955" y="76324"/>
                  </a:lnTo>
                  <a:close/>
                  <a:moveTo>
                    <a:pt x="692277" y="11906"/>
                  </a:moveTo>
                  <a:lnTo>
                    <a:pt x="692277" y="1324"/>
                  </a:lnTo>
                  <a:lnTo>
                    <a:pt x="683066" y="1324"/>
                  </a:lnTo>
                  <a:lnTo>
                    <a:pt x="683066" y="11906"/>
                  </a:lnTo>
                  <a:lnTo>
                    <a:pt x="692277" y="11906"/>
                  </a:lnTo>
                  <a:lnTo>
                    <a:pt x="692277" y="11906"/>
                  </a:lnTo>
                  <a:close/>
                  <a:moveTo>
                    <a:pt x="692277" y="76324"/>
                  </a:moveTo>
                  <a:lnTo>
                    <a:pt x="692277" y="21993"/>
                  </a:lnTo>
                  <a:lnTo>
                    <a:pt x="683066" y="21993"/>
                  </a:lnTo>
                  <a:lnTo>
                    <a:pt x="683066" y="76324"/>
                  </a:lnTo>
                  <a:lnTo>
                    <a:pt x="692277" y="76324"/>
                  </a:lnTo>
                  <a:lnTo>
                    <a:pt x="692277" y="76324"/>
                  </a:lnTo>
                  <a:close/>
                  <a:moveTo>
                    <a:pt x="749513" y="76324"/>
                  </a:moveTo>
                  <a:lnTo>
                    <a:pt x="749513" y="68389"/>
                  </a:lnTo>
                  <a:lnTo>
                    <a:pt x="724395" y="68389"/>
                  </a:lnTo>
                  <a:cubicBezTo>
                    <a:pt x="720776" y="68389"/>
                    <a:pt x="716909" y="68551"/>
                    <a:pt x="712775" y="68856"/>
                  </a:cubicBezTo>
                  <a:lnTo>
                    <a:pt x="718461" y="62560"/>
                  </a:lnTo>
                  <a:lnTo>
                    <a:pt x="747874" y="28080"/>
                  </a:lnTo>
                  <a:lnTo>
                    <a:pt x="747874" y="21993"/>
                  </a:lnTo>
                  <a:lnTo>
                    <a:pt x="703469" y="21993"/>
                  </a:lnTo>
                  <a:lnTo>
                    <a:pt x="703469" y="29461"/>
                  </a:lnTo>
                  <a:lnTo>
                    <a:pt x="725624" y="29461"/>
                  </a:lnTo>
                  <a:cubicBezTo>
                    <a:pt x="728615" y="29461"/>
                    <a:pt x="732082" y="29356"/>
                    <a:pt x="736006" y="29156"/>
                  </a:cubicBezTo>
                  <a:lnTo>
                    <a:pt x="701421" y="68856"/>
                  </a:lnTo>
                  <a:lnTo>
                    <a:pt x="701421" y="76324"/>
                  </a:lnTo>
                  <a:lnTo>
                    <a:pt x="749513" y="76324"/>
                  </a:lnTo>
                  <a:lnTo>
                    <a:pt x="749513" y="76324"/>
                  </a:lnTo>
                  <a:close/>
                  <a:moveTo>
                    <a:pt x="795966" y="76324"/>
                  </a:moveTo>
                  <a:lnTo>
                    <a:pt x="805586" y="76324"/>
                  </a:lnTo>
                  <a:cubicBezTo>
                    <a:pt x="804424" y="74238"/>
                    <a:pt x="803653" y="72066"/>
                    <a:pt x="803262" y="69790"/>
                  </a:cubicBezTo>
                  <a:cubicBezTo>
                    <a:pt x="802872" y="67532"/>
                    <a:pt x="802672" y="62112"/>
                    <a:pt x="802672" y="53549"/>
                  </a:cubicBezTo>
                  <a:lnTo>
                    <a:pt x="802672" y="41272"/>
                  </a:lnTo>
                  <a:cubicBezTo>
                    <a:pt x="802672" y="37176"/>
                    <a:pt x="802510" y="34347"/>
                    <a:pt x="802205" y="32775"/>
                  </a:cubicBezTo>
                  <a:cubicBezTo>
                    <a:pt x="801653" y="30251"/>
                    <a:pt x="800710" y="28165"/>
                    <a:pt x="799338" y="26508"/>
                  </a:cubicBezTo>
                  <a:cubicBezTo>
                    <a:pt x="797966" y="24860"/>
                    <a:pt x="795842" y="23489"/>
                    <a:pt x="792947" y="22393"/>
                  </a:cubicBezTo>
                  <a:cubicBezTo>
                    <a:pt x="790042" y="21298"/>
                    <a:pt x="786279" y="20755"/>
                    <a:pt x="781631" y="20755"/>
                  </a:cubicBezTo>
                  <a:cubicBezTo>
                    <a:pt x="776964" y="20755"/>
                    <a:pt x="772849" y="21384"/>
                    <a:pt x="769306" y="22670"/>
                  </a:cubicBezTo>
                  <a:cubicBezTo>
                    <a:pt x="765753" y="23946"/>
                    <a:pt x="763048" y="25775"/>
                    <a:pt x="761171" y="28137"/>
                  </a:cubicBezTo>
                  <a:cubicBezTo>
                    <a:pt x="759295" y="30509"/>
                    <a:pt x="757952" y="33623"/>
                    <a:pt x="757133" y="37471"/>
                  </a:cubicBezTo>
                  <a:lnTo>
                    <a:pt x="766134" y="38700"/>
                  </a:lnTo>
                  <a:cubicBezTo>
                    <a:pt x="767125" y="34852"/>
                    <a:pt x="768648" y="32156"/>
                    <a:pt x="770715" y="30642"/>
                  </a:cubicBezTo>
                  <a:cubicBezTo>
                    <a:pt x="772782" y="29127"/>
                    <a:pt x="775973" y="28365"/>
                    <a:pt x="780307" y="28365"/>
                  </a:cubicBezTo>
                  <a:cubicBezTo>
                    <a:pt x="784946" y="28365"/>
                    <a:pt x="788441" y="29404"/>
                    <a:pt x="790804" y="31490"/>
                  </a:cubicBezTo>
                  <a:cubicBezTo>
                    <a:pt x="792547" y="33023"/>
                    <a:pt x="793404" y="35662"/>
                    <a:pt x="793404" y="39414"/>
                  </a:cubicBezTo>
                  <a:cubicBezTo>
                    <a:pt x="793404" y="39757"/>
                    <a:pt x="793385" y="40557"/>
                    <a:pt x="793356" y="41824"/>
                  </a:cubicBezTo>
                  <a:cubicBezTo>
                    <a:pt x="789842" y="43053"/>
                    <a:pt x="784365" y="44101"/>
                    <a:pt x="776926" y="44996"/>
                  </a:cubicBezTo>
                  <a:cubicBezTo>
                    <a:pt x="773278" y="45434"/>
                    <a:pt x="770544" y="45901"/>
                    <a:pt x="768744" y="46377"/>
                  </a:cubicBezTo>
                  <a:cubicBezTo>
                    <a:pt x="766286" y="47054"/>
                    <a:pt x="764086" y="48073"/>
                    <a:pt x="762124" y="49397"/>
                  </a:cubicBezTo>
                  <a:cubicBezTo>
                    <a:pt x="760162" y="50730"/>
                    <a:pt x="758571" y="52483"/>
                    <a:pt x="757361" y="54693"/>
                  </a:cubicBezTo>
                  <a:cubicBezTo>
                    <a:pt x="756152" y="56883"/>
                    <a:pt x="755552" y="59322"/>
                    <a:pt x="755552" y="61989"/>
                  </a:cubicBezTo>
                  <a:cubicBezTo>
                    <a:pt x="755552" y="66523"/>
                    <a:pt x="757152" y="70247"/>
                    <a:pt x="760362" y="73162"/>
                  </a:cubicBezTo>
                  <a:cubicBezTo>
                    <a:pt x="763572" y="76086"/>
                    <a:pt x="768153" y="77543"/>
                    <a:pt x="774125" y="77543"/>
                  </a:cubicBezTo>
                  <a:cubicBezTo>
                    <a:pt x="777735" y="77543"/>
                    <a:pt x="781117" y="76933"/>
                    <a:pt x="784269" y="75743"/>
                  </a:cubicBezTo>
                  <a:cubicBezTo>
                    <a:pt x="787422" y="74552"/>
                    <a:pt x="790708" y="72504"/>
                    <a:pt x="794118" y="69599"/>
                  </a:cubicBezTo>
                  <a:cubicBezTo>
                    <a:pt x="794395" y="72171"/>
                    <a:pt x="795014" y="74409"/>
                    <a:pt x="795966" y="76324"/>
                  </a:cubicBezTo>
                  <a:lnTo>
                    <a:pt x="795966" y="76324"/>
                  </a:lnTo>
                  <a:lnTo>
                    <a:pt x="795966" y="76324"/>
                  </a:lnTo>
                  <a:close/>
                  <a:moveTo>
                    <a:pt x="793366" y="52426"/>
                  </a:moveTo>
                  <a:cubicBezTo>
                    <a:pt x="793366" y="56483"/>
                    <a:pt x="792861" y="59550"/>
                    <a:pt x="791880" y="61636"/>
                  </a:cubicBezTo>
                  <a:cubicBezTo>
                    <a:pt x="790585" y="64332"/>
                    <a:pt x="788556" y="66456"/>
                    <a:pt x="785793" y="68008"/>
                  </a:cubicBezTo>
                  <a:cubicBezTo>
                    <a:pt x="783031" y="69561"/>
                    <a:pt x="779869" y="70333"/>
                    <a:pt x="776326" y="70333"/>
                  </a:cubicBezTo>
                  <a:cubicBezTo>
                    <a:pt x="772744" y="70333"/>
                    <a:pt x="770030" y="69513"/>
                    <a:pt x="768172" y="67875"/>
                  </a:cubicBezTo>
                  <a:cubicBezTo>
                    <a:pt x="766315" y="66237"/>
                    <a:pt x="765381" y="64189"/>
                    <a:pt x="765381" y="61732"/>
                  </a:cubicBezTo>
                  <a:cubicBezTo>
                    <a:pt x="765381" y="60131"/>
                    <a:pt x="765810" y="58674"/>
                    <a:pt x="766667" y="57360"/>
                  </a:cubicBezTo>
                  <a:cubicBezTo>
                    <a:pt x="767515" y="56045"/>
                    <a:pt x="768725" y="55045"/>
                    <a:pt x="770296" y="54369"/>
                  </a:cubicBezTo>
                  <a:cubicBezTo>
                    <a:pt x="771868" y="53692"/>
                    <a:pt x="774544" y="53073"/>
                    <a:pt x="778335" y="52530"/>
                  </a:cubicBezTo>
                  <a:cubicBezTo>
                    <a:pt x="785012" y="51568"/>
                    <a:pt x="790032" y="50416"/>
                    <a:pt x="793375" y="49054"/>
                  </a:cubicBezTo>
                  <a:lnTo>
                    <a:pt x="793375" y="52426"/>
                  </a:lnTo>
                  <a:lnTo>
                    <a:pt x="793366" y="52426"/>
                  </a:lnTo>
                  <a:close/>
                  <a:moveTo>
                    <a:pt x="833009" y="68447"/>
                  </a:moveTo>
                  <a:cubicBezTo>
                    <a:pt x="831637" y="68447"/>
                    <a:pt x="830599" y="68228"/>
                    <a:pt x="829866" y="67780"/>
                  </a:cubicBezTo>
                  <a:cubicBezTo>
                    <a:pt x="829132" y="67332"/>
                    <a:pt x="828599" y="66742"/>
                    <a:pt x="828275" y="65989"/>
                  </a:cubicBezTo>
                  <a:cubicBezTo>
                    <a:pt x="827951" y="65237"/>
                    <a:pt x="827789" y="63551"/>
                    <a:pt x="827789" y="60922"/>
                  </a:cubicBezTo>
                  <a:lnTo>
                    <a:pt x="827789" y="29156"/>
                  </a:lnTo>
                  <a:lnTo>
                    <a:pt x="837057" y="29156"/>
                  </a:lnTo>
                  <a:lnTo>
                    <a:pt x="837057" y="21993"/>
                  </a:lnTo>
                  <a:lnTo>
                    <a:pt x="827789" y="21993"/>
                  </a:lnTo>
                  <a:lnTo>
                    <a:pt x="827789" y="3010"/>
                  </a:lnTo>
                  <a:lnTo>
                    <a:pt x="818636" y="8534"/>
                  </a:lnTo>
                  <a:lnTo>
                    <a:pt x="818636" y="21993"/>
                  </a:lnTo>
                  <a:lnTo>
                    <a:pt x="811882" y="21993"/>
                  </a:lnTo>
                  <a:lnTo>
                    <a:pt x="811882" y="29156"/>
                  </a:lnTo>
                  <a:lnTo>
                    <a:pt x="818636" y="29156"/>
                  </a:lnTo>
                  <a:lnTo>
                    <a:pt x="818636" y="60408"/>
                  </a:lnTo>
                  <a:cubicBezTo>
                    <a:pt x="818636" y="65932"/>
                    <a:pt x="819007" y="69561"/>
                    <a:pt x="819760" y="71285"/>
                  </a:cubicBezTo>
                  <a:cubicBezTo>
                    <a:pt x="820503" y="73009"/>
                    <a:pt x="821807" y="74400"/>
                    <a:pt x="823646" y="75457"/>
                  </a:cubicBezTo>
                  <a:cubicBezTo>
                    <a:pt x="825484" y="76514"/>
                    <a:pt x="828075" y="77048"/>
                    <a:pt x="831418" y="77048"/>
                  </a:cubicBezTo>
                  <a:cubicBezTo>
                    <a:pt x="833466" y="77048"/>
                    <a:pt x="835781" y="76771"/>
                    <a:pt x="838371" y="76228"/>
                  </a:cubicBezTo>
                  <a:lnTo>
                    <a:pt x="837038" y="68094"/>
                  </a:lnTo>
                  <a:cubicBezTo>
                    <a:pt x="835381" y="68323"/>
                    <a:pt x="834028" y="68447"/>
                    <a:pt x="833009" y="68447"/>
                  </a:cubicBezTo>
                  <a:lnTo>
                    <a:pt x="833009" y="68447"/>
                  </a:lnTo>
                  <a:lnTo>
                    <a:pt x="833009" y="68447"/>
                  </a:lnTo>
                  <a:close/>
                  <a:moveTo>
                    <a:pt x="855316" y="11906"/>
                  </a:moveTo>
                  <a:lnTo>
                    <a:pt x="855316" y="1324"/>
                  </a:lnTo>
                  <a:lnTo>
                    <a:pt x="846106" y="1324"/>
                  </a:lnTo>
                  <a:lnTo>
                    <a:pt x="846106" y="11906"/>
                  </a:lnTo>
                  <a:lnTo>
                    <a:pt x="855316" y="11906"/>
                  </a:lnTo>
                  <a:lnTo>
                    <a:pt x="855316" y="11906"/>
                  </a:lnTo>
                  <a:close/>
                  <a:moveTo>
                    <a:pt x="855316" y="76324"/>
                  </a:moveTo>
                  <a:lnTo>
                    <a:pt x="855316" y="21993"/>
                  </a:lnTo>
                  <a:lnTo>
                    <a:pt x="846106" y="21993"/>
                  </a:lnTo>
                  <a:lnTo>
                    <a:pt x="846106" y="76324"/>
                  </a:lnTo>
                  <a:lnTo>
                    <a:pt x="855316" y="76324"/>
                  </a:lnTo>
                  <a:lnTo>
                    <a:pt x="855316" y="76324"/>
                  </a:lnTo>
                  <a:close/>
                  <a:moveTo>
                    <a:pt x="872938" y="70228"/>
                  </a:moveTo>
                  <a:cubicBezTo>
                    <a:pt x="877624" y="75105"/>
                    <a:pt x="883777" y="77553"/>
                    <a:pt x="891388" y="77553"/>
                  </a:cubicBezTo>
                  <a:cubicBezTo>
                    <a:pt x="896122" y="77553"/>
                    <a:pt x="900494" y="76438"/>
                    <a:pt x="904504" y="74219"/>
                  </a:cubicBezTo>
                  <a:cubicBezTo>
                    <a:pt x="908514" y="72000"/>
                    <a:pt x="911562" y="68885"/>
                    <a:pt x="913667" y="64884"/>
                  </a:cubicBezTo>
                  <a:cubicBezTo>
                    <a:pt x="915762" y="60884"/>
                    <a:pt x="916810" y="55378"/>
                    <a:pt x="916810" y="48396"/>
                  </a:cubicBezTo>
                  <a:cubicBezTo>
                    <a:pt x="916810" y="39767"/>
                    <a:pt x="914438" y="33004"/>
                    <a:pt x="909704" y="28108"/>
                  </a:cubicBezTo>
                  <a:cubicBezTo>
                    <a:pt x="904961" y="23212"/>
                    <a:pt x="898855" y="20774"/>
                    <a:pt x="891388" y="20774"/>
                  </a:cubicBezTo>
                  <a:cubicBezTo>
                    <a:pt x="884663" y="20774"/>
                    <a:pt x="878967" y="22784"/>
                    <a:pt x="874300" y="26813"/>
                  </a:cubicBezTo>
                  <a:cubicBezTo>
                    <a:pt x="868699" y="31652"/>
                    <a:pt x="865908" y="39100"/>
                    <a:pt x="865908" y="49168"/>
                  </a:cubicBezTo>
                  <a:cubicBezTo>
                    <a:pt x="865908" y="58322"/>
                    <a:pt x="868251" y="65351"/>
                    <a:pt x="872938" y="70228"/>
                  </a:cubicBezTo>
                  <a:lnTo>
                    <a:pt x="872938" y="70228"/>
                  </a:lnTo>
                  <a:close/>
                  <a:moveTo>
                    <a:pt x="879929" y="33557"/>
                  </a:moveTo>
                  <a:cubicBezTo>
                    <a:pt x="882958" y="30108"/>
                    <a:pt x="886787" y="28384"/>
                    <a:pt x="891388" y="28384"/>
                  </a:cubicBezTo>
                  <a:cubicBezTo>
                    <a:pt x="895912" y="28384"/>
                    <a:pt x="899712" y="30118"/>
                    <a:pt x="902760" y="33576"/>
                  </a:cubicBezTo>
                  <a:cubicBezTo>
                    <a:pt x="905808" y="37043"/>
                    <a:pt x="907342" y="42129"/>
                    <a:pt x="907342" y="48844"/>
                  </a:cubicBezTo>
                  <a:cubicBezTo>
                    <a:pt x="907342" y="55978"/>
                    <a:pt x="905818" y="61284"/>
                    <a:pt x="902780" y="64760"/>
                  </a:cubicBezTo>
                  <a:cubicBezTo>
                    <a:pt x="899751" y="68237"/>
                    <a:pt x="895941" y="69980"/>
                    <a:pt x="891378" y="69980"/>
                  </a:cubicBezTo>
                  <a:cubicBezTo>
                    <a:pt x="886778" y="69980"/>
                    <a:pt x="882948" y="68247"/>
                    <a:pt x="879920" y="64779"/>
                  </a:cubicBezTo>
                  <a:cubicBezTo>
                    <a:pt x="876881" y="61322"/>
                    <a:pt x="875357" y="56112"/>
                    <a:pt x="875357" y="49149"/>
                  </a:cubicBezTo>
                  <a:cubicBezTo>
                    <a:pt x="875367" y="42196"/>
                    <a:pt x="876881" y="36995"/>
                    <a:pt x="879929" y="33557"/>
                  </a:cubicBezTo>
                  <a:lnTo>
                    <a:pt x="879929" y="33557"/>
                  </a:lnTo>
                  <a:close/>
                  <a:moveTo>
                    <a:pt x="936812" y="76324"/>
                  </a:moveTo>
                  <a:lnTo>
                    <a:pt x="936812" y="46653"/>
                  </a:lnTo>
                  <a:cubicBezTo>
                    <a:pt x="936812" y="39700"/>
                    <a:pt x="938232" y="34966"/>
                    <a:pt x="941080" y="32480"/>
                  </a:cubicBezTo>
                  <a:cubicBezTo>
                    <a:pt x="943928" y="29994"/>
                    <a:pt x="947309" y="28747"/>
                    <a:pt x="951233" y="28747"/>
                  </a:cubicBezTo>
                  <a:cubicBezTo>
                    <a:pt x="953691" y="28747"/>
                    <a:pt x="955824" y="29299"/>
                    <a:pt x="957653" y="30404"/>
                  </a:cubicBezTo>
                  <a:cubicBezTo>
                    <a:pt x="959472" y="31518"/>
                    <a:pt x="960749" y="32995"/>
                    <a:pt x="961463" y="34862"/>
                  </a:cubicBezTo>
                  <a:cubicBezTo>
                    <a:pt x="962177" y="36719"/>
                    <a:pt x="962530" y="39519"/>
                    <a:pt x="962530" y="43282"/>
                  </a:cubicBezTo>
                  <a:lnTo>
                    <a:pt x="962530" y="76333"/>
                  </a:lnTo>
                  <a:lnTo>
                    <a:pt x="971740" y="76333"/>
                  </a:lnTo>
                  <a:lnTo>
                    <a:pt x="971740" y="42920"/>
                  </a:lnTo>
                  <a:cubicBezTo>
                    <a:pt x="971740" y="38662"/>
                    <a:pt x="971569" y="35671"/>
                    <a:pt x="971226" y="33976"/>
                  </a:cubicBezTo>
                  <a:cubicBezTo>
                    <a:pt x="970674" y="31347"/>
                    <a:pt x="969731" y="29070"/>
                    <a:pt x="968359" y="27165"/>
                  </a:cubicBezTo>
                  <a:cubicBezTo>
                    <a:pt x="966988" y="25260"/>
                    <a:pt x="964940" y="23717"/>
                    <a:pt x="962187" y="22536"/>
                  </a:cubicBezTo>
                  <a:cubicBezTo>
                    <a:pt x="959444" y="21365"/>
                    <a:pt x="956443" y="20783"/>
                    <a:pt x="953167" y="20783"/>
                  </a:cubicBezTo>
                  <a:cubicBezTo>
                    <a:pt x="945623" y="20783"/>
                    <a:pt x="939870" y="23765"/>
                    <a:pt x="935879" y="29728"/>
                  </a:cubicBezTo>
                  <a:lnTo>
                    <a:pt x="935879" y="22003"/>
                  </a:lnTo>
                  <a:lnTo>
                    <a:pt x="927592" y="22003"/>
                  </a:lnTo>
                  <a:lnTo>
                    <a:pt x="927592" y="76333"/>
                  </a:lnTo>
                  <a:lnTo>
                    <a:pt x="936812" y="76333"/>
                  </a:lnTo>
                  <a:lnTo>
                    <a:pt x="936812" y="7632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28C91CC0-32D0-449E-A02A-0B21533DFBE8}"/>
              </a:ext>
            </a:extLst>
          </p:cNvPr>
          <p:cNvSpPr txBox="1"/>
          <p:nvPr/>
        </p:nvSpPr>
        <p:spPr>
          <a:xfrm>
            <a:off x="0" y="6611779"/>
            <a:ext cx="57353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UNESCO logo </a:t>
            </a:r>
            <a:r>
              <a:rPr lang="en-GB" sz="1000" dirty="0">
                <a:hlinkClick r:id="rId3"/>
              </a:rPr>
              <a:t>from Wikimedia Commons</a:t>
            </a:r>
            <a:r>
              <a:rPr lang="en-GB" sz="1000" dirty="0"/>
              <a:t>, public domain; other attributions in slide notes</a:t>
            </a:r>
          </a:p>
        </p:txBody>
      </p: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224CF819-77C1-7DE5-9550-B46961DB6C43}"/>
              </a:ext>
            </a:extLst>
          </p:cNvPr>
          <p:cNvGrpSpPr/>
          <p:nvPr/>
        </p:nvGrpSpPr>
        <p:grpSpPr>
          <a:xfrm>
            <a:off x="4474586" y="594187"/>
            <a:ext cx="4051935" cy="824607"/>
            <a:chOff x="4474586" y="594187"/>
            <a:chExt cx="4051935" cy="824607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7CE1A68-9847-4202-7C97-D6AA2F8A4427}"/>
                </a:ext>
              </a:extLst>
            </p:cNvPr>
            <p:cNvSpPr txBox="1"/>
            <p:nvPr/>
          </p:nvSpPr>
          <p:spPr>
            <a:xfrm>
              <a:off x="5704662" y="683326"/>
              <a:ext cx="28218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/>
                <a:t>publications</a:t>
              </a:r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8BC709AD-C688-55D4-7522-A01411E9ABA6}"/>
                </a:ext>
              </a:extLst>
            </p:cNvPr>
            <p:cNvSpPr/>
            <p:nvPr/>
          </p:nvSpPr>
          <p:spPr>
            <a:xfrm>
              <a:off x="4474586" y="594187"/>
              <a:ext cx="768460" cy="824607"/>
            </a:xfrm>
            <a:custGeom>
              <a:avLst/>
              <a:gdLst>
                <a:gd name="connsiteX0" fmla="*/ 1466155 w 1923429"/>
                <a:gd name="connsiteY0" fmla="*/ 1629770 h 2063964"/>
                <a:gd name="connsiteX1" fmla="*/ 1321424 w 1923429"/>
                <a:gd name="connsiteY1" fmla="*/ 1602499 h 2063964"/>
                <a:gd name="connsiteX2" fmla="*/ 1220747 w 1923429"/>
                <a:gd name="connsiteY2" fmla="*/ 1682208 h 2063964"/>
                <a:gd name="connsiteX3" fmla="*/ 1206057 w 1923429"/>
                <a:gd name="connsiteY3" fmla="*/ 1810155 h 2063964"/>
                <a:gd name="connsiteX4" fmla="*/ 1279477 w 1923429"/>
                <a:gd name="connsiteY4" fmla="*/ 1850012 h 2063964"/>
                <a:gd name="connsiteX5" fmla="*/ 1319334 w 1923429"/>
                <a:gd name="connsiteY5" fmla="*/ 1776592 h 2063964"/>
                <a:gd name="connsiteX6" fmla="*/ 1323533 w 1923429"/>
                <a:gd name="connsiteY6" fmla="*/ 1738844 h 2063964"/>
                <a:gd name="connsiteX7" fmla="*/ 1352898 w 1923429"/>
                <a:gd name="connsiteY7" fmla="*/ 1715771 h 2063964"/>
                <a:gd name="connsiteX8" fmla="*/ 1394844 w 1923429"/>
                <a:gd name="connsiteY8" fmla="*/ 1724154 h 2063964"/>
                <a:gd name="connsiteX9" fmla="*/ 1420010 w 1923429"/>
                <a:gd name="connsiteY9" fmla="*/ 1793372 h 2063964"/>
                <a:gd name="connsiteX10" fmla="*/ 1260604 w 1923429"/>
                <a:gd name="connsiteY10" fmla="*/ 1952778 h 2063964"/>
                <a:gd name="connsiteX11" fmla="*/ 1101197 w 1923429"/>
                <a:gd name="connsiteY11" fmla="*/ 1793372 h 2063964"/>
                <a:gd name="connsiteX12" fmla="*/ 1472459 w 1923429"/>
                <a:gd name="connsiteY12" fmla="*/ 1231241 h 2063964"/>
                <a:gd name="connsiteX13" fmla="*/ 1516514 w 1923429"/>
                <a:gd name="connsiteY13" fmla="*/ 1185095 h 2063964"/>
                <a:gd name="connsiteX14" fmla="*/ 1923430 w 1923429"/>
                <a:gd name="connsiteY14" fmla="*/ 545357 h 2063964"/>
                <a:gd name="connsiteX15" fmla="*/ 1722062 w 1923429"/>
                <a:gd name="connsiteY15" fmla="*/ 278970 h 2063964"/>
                <a:gd name="connsiteX16" fmla="*/ 1719968 w 1923429"/>
                <a:gd name="connsiteY16" fmla="*/ 278970 h 2063964"/>
                <a:gd name="connsiteX17" fmla="*/ 744629 w 1923429"/>
                <a:gd name="connsiteY17" fmla="*/ 12583 h 2063964"/>
                <a:gd name="connsiteX18" fmla="*/ 734138 w 1923429"/>
                <a:gd name="connsiteY18" fmla="*/ 8384 h 2063964"/>
                <a:gd name="connsiteX19" fmla="*/ 664920 w 1923429"/>
                <a:gd name="connsiteY19" fmla="*/ 0 h 2063964"/>
                <a:gd name="connsiteX20" fmla="*/ 388042 w 1923429"/>
                <a:gd name="connsiteY20" fmla="*/ 276878 h 2063964"/>
                <a:gd name="connsiteX21" fmla="*/ 499210 w 1923429"/>
                <a:gd name="connsiteY21" fmla="*/ 461460 h 2063964"/>
                <a:gd name="connsiteX22" fmla="*/ 511795 w 1923429"/>
                <a:gd name="connsiteY22" fmla="*/ 465663 h 2063964"/>
                <a:gd name="connsiteX23" fmla="*/ 513885 w 1923429"/>
                <a:gd name="connsiteY23" fmla="*/ 465663 h 2063964"/>
                <a:gd name="connsiteX24" fmla="*/ 515979 w 1923429"/>
                <a:gd name="connsiteY24" fmla="*/ 465663 h 2063964"/>
                <a:gd name="connsiteX25" fmla="*/ 1493415 w 1923429"/>
                <a:gd name="connsiteY25" fmla="*/ 734143 h 2063964"/>
                <a:gd name="connsiteX26" fmla="*/ 1497614 w 1923429"/>
                <a:gd name="connsiteY26" fmla="*/ 734143 h 2063964"/>
                <a:gd name="connsiteX27" fmla="*/ 1585709 w 1923429"/>
                <a:gd name="connsiteY27" fmla="*/ 734143 h 2063964"/>
                <a:gd name="connsiteX28" fmla="*/ 1686386 w 1923429"/>
                <a:gd name="connsiteY28" fmla="*/ 654434 h 2063964"/>
                <a:gd name="connsiteX29" fmla="*/ 1701076 w 1923429"/>
                <a:gd name="connsiteY29" fmla="*/ 526487 h 2063964"/>
                <a:gd name="connsiteX30" fmla="*/ 1627656 w 1923429"/>
                <a:gd name="connsiteY30" fmla="*/ 486630 h 2063964"/>
                <a:gd name="connsiteX31" fmla="*/ 1587799 w 1923429"/>
                <a:gd name="connsiteY31" fmla="*/ 560050 h 2063964"/>
                <a:gd name="connsiteX32" fmla="*/ 1583601 w 1923429"/>
                <a:gd name="connsiteY32" fmla="*/ 597798 h 2063964"/>
                <a:gd name="connsiteX33" fmla="*/ 1554235 w 1923429"/>
                <a:gd name="connsiteY33" fmla="*/ 620871 h 2063964"/>
                <a:gd name="connsiteX34" fmla="*/ 1512289 w 1923429"/>
                <a:gd name="connsiteY34" fmla="*/ 612484 h 2063964"/>
                <a:gd name="connsiteX35" fmla="*/ 1487123 w 1923429"/>
                <a:gd name="connsiteY35" fmla="*/ 543270 h 2063964"/>
                <a:gd name="connsiteX36" fmla="*/ 1646529 w 1923429"/>
                <a:gd name="connsiteY36" fmla="*/ 383860 h 2063964"/>
                <a:gd name="connsiteX37" fmla="*/ 1805936 w 1923429"/>
                <a:gd name="connsiteY37" fmla="*/ 543270 h 2063964"/>
                <a:gd name="connsiteX38" fmla="*/ 1432580 w 1923429"/>
                <a:gd name="connsiteY38" fmla="*/ 1101207 h 2063964"/>
                <a:gd name="connsiteX39" fmla="*/ 1388525 w 1923429"/>
                <a:gd name="connsiteY39" fmla="*/ 1147348 h 2063964"/>
                <a:gd name="connsiteX40" fmla="*/ 983707 w 1923429"/>
                <a:gd name="connsiteY40" fmla="*/ 1791282 h 2063964"/>
                <a:gd name="connsiteX41" fmla="*/ 1000491 w 1923429"/>
                <a:gd name="connsiteY41" fmla="*/ 1885669 h 2063964"/>
                <a:gd name="connsiteX42" fmla="*/ 243292 w 1923429"/>
                <a:gd name="connsiteY42" fmla="*/ 1678009 h 2063964"/>
                <a:gd name="connsiteX43" fmla="*/ 234905 w 1923429"/>
                <a:gd name="connsiteY43" fmla="*/ 1673810 h 2063964"/>
                <a:gd name="connsiteX44" fmla="*/ 119539 w 1923429"/>
                <a:gd name="connsiteY44" fmla="*/ 1520696 h 2063964"/>
                <a:gd name="connsiteX45" fmla="*/ 490801 w 1923429"/>
                <a:gd name="connsiteY45" fmla="*/ 958565 h 2063964"/>
                <a:gd name="connsiteX46" fmla="*/ 534856 w 1923429"/>
                <a:gd name="connsiteY46" fmla="*/ 914510 h 2063964"/>
                <a:gd name="connsiteX47" fmla="*/ 748805 w 1923429"/>
                <a:gd name="connsiteY47" fmla="*/ 685886 h 2063964"/>
                <a:gd name="connsiteX48" fmla="*/ 742516 w 1923429"/>
                <a:gd name="connsiteY48" fmla="*/ 601993 h 2063964"/>
                <a:gd name="connsiteX49" fmla="*/ 658624 w 1923429"/>
                <a:gd name="connsiteY49" fmla="*/ 608286 h 2063964"/>
                <a:gd name="connsiteX50" fmla="*/ 448873 w 1923429"/>
                <a:gd name="connsiteY50" fmla="*/ 832726 h 2063964"/>
                <a:gd name="connsiteX51" fmla="*/ 404818 w 1923429"/>
                <a:gd name="connsiteY51" fmla="*/ 876781 h 2063964"/>
                <a:gd name="connsiteX52" fmla="*/ 0 w 1923429"/>
                <a:gd name="connsiteY52" fmla="*/ 1520715 h 2063964"/>
                <a:gd name="connsiteX53" fmla="*/ 201368 w 1923429"/>
                <a:gd name="connsiteY53" fmla="*/ 1787102 h 2063964"/>
                <a:gd name="connsiteX54" fmla="*/ 203458 w 1923429"/>
                <a:gd name="connsiteY54" fmla="*/ 1787102 h 2063964"/>
                <a:gd name="connsiteX55" fmla="*/ 1185090 w 1923429"/>
                <a:gd name="connsiteY55" fmla="*/ 2055582 h 2063964"/>
                <a:gd name="connsiteX56" fmla="*/ 1189289 w 1923429"/>
                <a:gd name="connsiteY56" fmla="*/ 2055582 h 2063964"/>
                <a:gd name="connsiteX57" fmla="*/ 1260600 w 1923429"/>
                <a:gd name="connsiteY57" fmla="*/ 2063965 h 2063964"/>
                <a:gd name="connsiteX58" fmla="*/ 1537478 w 1923429"/>
                <a:gd name="connsiteY58" fmla="*/ 1787087 h 2063964"/>
                <a:gd name="connsiteX59" fmla="*/ 1466137 w 1923429"/>
                <a:gd name="connsiteY59" fmla="*/ 1629744 h 2063964"/>
                <a:gd name="connsiteX60" fmla="*/ 669104 w 1923429"/>
                <a:gd name="connsiteY60" fmla="*/ 117470 h 2063964"/>
                <a:gd name="connsiteX61" fmla="*/ 708960 w 1923429"/>
                <a:gd name="connsiteY61" fmla="*/ 121669 h 2063964"/>
                <a:gd name="connsiteX62" fmla="*/ 1472452 w 1923429"/>
                <a:gd name="connsiteY62" fmla="*/ 331419 h 2063964"/>
                <a:gd name="connsiteX63" fmla="*/ 1369670 w 1923429"/>
                <a:gd name="connsiteY63" fmla="*/ 545368 h 2063964"/>
                <a:gd name="connsiteX64" fmla="*/ 1371764 w 1923429"/>
                <a:gd name="connsiteY64" fmla="*/ 581026 h 2063964"/>
                <a:gd name="connsiteX65" fmla="*/ 553737 w 1923429"/>
                <a:gd name="connsiteY65" fmla="*/ 356584 h 2063964"/>
                <a:gd name="connsiteX66" fmla="*/ 549535 w 1923429"/>
                <a:gd name="connsiteY66" fmla="*/ 354491 h 2063964"/>
                <a:gd name="connsiteX67" fmla="*/ 507588 w 1923429"/>
                <a:gd name="connsiteY67" fmla="*/ 276887 h 2063964"/>
                <a:gd name="connsiteX68" fmla="*/ 669100 w 1923429"/>
                <a:gd name="connsiteY68" fmla="*/ 117470 h 2063964"/>
                <a:gd name="connsiteX69" fmla="*/ 1399035 w 1923429"/>
                <a:gd name="connsiteY69" fmla="*/ 925009 h 2063964"/>
                <a:gd name="connsiteX70" fmla="*/ 1378053 w 1923429"/>
                <a:gd name="connsiteY70" fmla="*/ 920810 h 2063964"/>
                <a:gd name="connsiteX71" fmla="*/ 855774 w 1923429"/>
                <a:gd name="connsiteY71" fmla="*/ 776078 h 2063964"/>
                <a:gd name="connsiteX72" fmla="*/ 807535 w 1923429"/>
                <a:gd name="connsiteY72" fmla="*/ 698474 h 2063964"/>
                <a:gd name="connsiteX73" fmla="*/ 885139 w 1923429"/>
                <a:gd name="connsiteY73" fmla="*/ 650236 h 2063964"/>
                <a:gd name="connsiteX74" fmla="*/ 1417905 w 1923429"/>
                <a:gd name="connsiteY74" fmla="*/ 799166 h 2063964"/>
                <a:gd name="connsiteX75" fmla="*/ 1457762 w 1923429"/>
                <a:gd name="connsiteY75" fmla="*/ 880969 h 2063964"/>
                <a:gd name="connsiteX76" fmla="*/ 1399046 w 1923429"/>
                <a:gd name="connsiteY76" fmla="*/ 925009 h 2063964"/>
                <a:gd name="connsiteX77" fmla="*/ 1117959 w 1923429"/>
                <a:gd name="connsiteY77" fmla="*/ 1034083 h 2063964"/>
                <a:gd name="connsiteX78" fmla="*/ 1096976 w 1923429"/>
                <a:gd name="connsiteY78" fmla="*/ 1029884 h 2063964"/>
                <a:gd name="connsiteX79" fmla="*/ 717328 w 1923429"/>
                <a:gd name="connsiteY79" fmla="*/ 925009 h 2063964"/>
                <a:gd name="connsiteX80" fmla="*/ 669089 w 1923429"/>
                <a:gd name="connsiteY80" fmla="*/ 847405 h 2063964"/>
                <a:gd name="connsiteX81" fmla="*/ 746693 w 1923429"/>
                <a:gd name="connsiteY81" fmla="*/ 799166 h 2063964"/>
                <a:gd name="connsiteX82" fmla="*/ 1136829 w 1923429"/>
                <a:gd name="connsiteY82" fmla="*/ 908240 h 2063964"/>
                <a:gd name="connsiteX83" fmla="*/ 1176685 w 1923429"/>
                <a:gd name="connsiteY83" fmla="*/ 990043 h 2063964"/>
                <a:gd name="connsiteX84" fmla="*/ 1117955 w 1923429"/>
                <a:gd name="connsiteY84" fmla="*/ 1034083 h 2063964"/>
                <a:gd name="connsiteX85" fmla="*/ 836897 w 1923429"/>
                <a:gd name="connsiteY85" fmla="*/ 1329834 h 2063964"/>
                <a:gd name="connsiteX86" fmla="*/ 815914 w 1923429"/>
                <a:gd name="connsiteY86" fmla="*/ 1325636 h 2063964"/>
                <a:gd name="connsiteX87" fmla="*/ 436266 w 1923429"/>
                <a:gd name="connsiteY87" fmla="*/ 1220761 h 2063964"/>
                <a:gd name="connsiteX88" fmla="*/ 388027 w 1923429"/>
                <a:gd name="connsiteY88" fmla="*/ 1143157 h 2063964"/>
                <a:gd name="connsiteX89" fmla="*/ 465631 w 1923429"/>
                <a:gd name="connsiteY89" fmla="*/ 1094918 h 2063964"/>
                <a:gd name="connsiteX90" fmla="*/ 855767 w 1923429"/>
                <a:gd name="connsiteY90" fmla="*/ 1203992 h 2063964"/>
                <a:gd name="connsiteX91" fmla="*/ 895623 w 1923429"/>
                <a:gd name="connsiteY91" fmla="*/ 1285794 h 2063964"/>
                <a:gd name="connsiteX92" fmla="*/ 836893 w 1923429"/>
                <a:gd name="connsiteY92" fmla="*/ 1329834 h 2063964"/>
                <a:gd name="connsiteX93" fmla="*/ 1120067 w 1923429"/>
                <a:gd name="connsiteY93" fmla="*/ 1220761 h 2063964"/>
                <a:gd name="connsiteX94" fmla="*/ 1099085 w 1923429"/>
                <a:gd name="connsiteY94" fmla="*/ 1216562 h 2063964"/>
                <a:gd name="connsiteX95" fmla="*/ 576806 w 1923429"/>
                <a:gd name="connsiteY95" fmla="*/ 1071830 h 2063964"/>
                <a:gd name="connsiteX96" fmla="*/ 528567 w 1923429"/>
                <a:gd name="connsiteY96" fmla="*/ 994226 h 2063964"/>
                <a:gd name="connsiteX97" fmla="*/ 606171 w 1923429"/>
                <a:gd name="connsiteY97" fmla="*/ 945987 h 2063964"/>
                <a:gd name="connsiteX98" fmla="*/ 1138937 w 1923429"/>
                <a:gd name="connsiteY98" fmla="*/ 1094918 h 2063964"/>
                <a:gd name="connsiteX99" fmla="*/ 1178794 w 1923429"/>
                <a:gd name="connsiteY99" fmla="*/ 1176720 h 2063964"/>
                <a:gd name="connsiteX100" fmla="*/ 1120078 w 1923429"/>
                <a:gd name="connsiteY100" fmla="*/ 1220761 h 2063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1923429" h="2063964">
                  <a:moveTo>
                    <a:pt x="1466155" y="1629770"/>
                  </a:moveTo>
                  <a:cubicBezTo>
                    <a:pt x="1424209" y="1598315"/>
                    <a:pt x="1369663" y="1587824"/>
                    <a:pt x="1321424" y="1602499"/>
                  </a:cubicBezTo>
                  <a:cubicBezTo>
                    <a:pt x="1277369" y="1615080"/>
                    <a:pt x="1241715" y="1642355"/>
                    <a:pt x="1220747" y="1682208"/>
                  </a:cubicBezTo>
                  <a:cubicBezTo>
                    <a:pt x="1199765" y="1722064"/>
                    <a:pt x="1193476" y="1766100"/>
                    <a:pt x="1206057" y="1810155"/>
                  </a:cubicBezTo>
                  <a:cubicBezTo>
                    <a:pt x="1214440" y="1841610"/>
                    <a:pt x="1248004" y="1860499"/>
                    <a:pt x="1279477" y="1850012"/>
                  </a:cubicBezTo>
                  <a:cubicBezTo>
                    <a:pt x="1310933" y="1841629"/>
                    <a:pt x="1329821" y="1808065"/>
                    <a:pt x="1319334" y="1776592"/>
                  </a:cubicBezTo>
                  <a:cubicBezTo>
                    <a:pt x="1315135" y="1764007"/>
                    <a:pt x="1317244" y="1751425"/>
                    <a:pt x="1323533" y="1738844"/>
                  </a:cubicBezTo>
                  <a:cubicBezTo>
                    <a:pt x="1329825" y="1726259"/>
                    <a:pt x="1340316" y="1717861"/>
                    <a:pt x="1352898" y="1715771"/>
                  </a:cubicBezTo>
                  <a:cubicBezTo>
                    <a:pt x="1363389" y="1713678"/>
                    <a:pt x="1380169" y="1713678"/>
                    <a:pt x="1394844" y="1724154"/>
                  </a:cubicBezTo>
                  <a:cubicBezTo>
                    <a:pt x="1415827" y="1740934"/>
                    <a:pt x="1420010" y="1770299"/>
                    <a:pt x="1420010" y="1793372"/>
                  </a:cubicBezTo>
                  <a:cubicBezTo>
                    <a:pt x="1420010" y="1879373"/>
                    <a:pt x="1346590" y="1952778"/>
                    <a:pt x="1260604" y="1952778"/>
                  </a:cubicBezTo>
                  <a:cubicBezTo>
                    <a:pt x="1172509" y="1952778"/>
                    <a:pt x="1101197" y="1881467"/>
                    <a:pt x="1101197" y="1793372"/>
                  </a:cubicBezTo>
                  <a:cubicBezTo>
                    <a:pt x="1101197" y="1615076"/>
                    <a:pt x="1241730" y="1470363"/>
                    <a:pt x="1472459" y="1231241"/>
                  </a:cubicBezTo>
                  <a:lnTo>
                    <a:pt x="1516514" y="1185095"/>
                  </a:lnTo>
                  <a:cubicBezTo>
                    <a:pt x="1761922" y="931290"/>
                    <a:pt x="1923430" y="765595"/>
                    <a:pt x="1923430" y="545357"/>
                  </a:cubicBezTo>
                  <a:cubicBezTo>
                    <a:pt x="1923430" y="419499"/>
                    <a:pt x="1837429" y="312533"/>
                    <a:pt x="1722062" y="278970"/>
                  </a:cubicBezTo>
                  <a:lnTo>
                    <a:pt x="1719968" y="278970"/>
                  </a:lnTo>
                  <a:cubicBezTo>
                    <a:pt x="992134" y="79710"/>
                    <a:pt x="799164" y="25164"/>
                    <a:pt x="744629" y="12583"/>
                  </a:cubicBezTo>
                  <a:cubicBezTo>
                    <a:pt x="742539" y="10491"/>
                    <a:pt x="738340" y="10491"/>
                    <a:pt x="734138" y="8384"/>
                  </a:cubicBezTo>
                  <a:cubicBezTo>
                    <a:pt x="713159" y="4185"/>
                    <a:pt x="687993" y="0"/>
                    <a:pt x="664920" y="0"/>
                  </a:cubicBezTo>
                  <a:cubicBezTo>
                    <a:pt x="513900" y="0"/>
                    <a:pt x="388042" y="125858"/>
                    <a:pt x="388042" y="276878"/>
                  </a:cubicBezTo>
                  <a:cubicBezTo>
                    <a:pt x="388042" y="381755"/>
                    <a:pt x="442573" y="438391"/>
                    <a:pt x="499210" y="461460"/>
                  </a:cubicBezTo>
                  <a:cubicBezTo>
                    <a:pt x="503412" y="463554"/>
                    <a:pt x="507596" y="465663"/>
                    <a:pt x="511795" y="465663"/>
                  </a:cubicBezTo>
                  <a:lnTo>
                    <a:pt x="513885" y="465663"/>
                  </a:lnTo>
                  <a:lnTo>
                    <a:pt x="515979" y="465663"/>
                  </a:lnTo>
                  <a:cubicBezTo>
                    <a:pt x="589399" y="486642"/>
                    <a:pt x="1482928" y="732050"/>
                    <a:pt x="1493415" y="734143"/>
                  </a:cubicBezTo>
                  <a:lnTo>
                    <a:pt x="1497614" y="734143"/>
                  </a:lnTo>
                  <a:cubicBezTo>
                    <a:pt x="1526979" y="742526"/>
                    <a:pt x="1556344" y="742526"/>
                    <a:pt x="1585709" y="734143"/>
                  </a:cubicBezTo>
                  <a:cubicBezTo>
                    <a:pt x="1629765" y="721558"/>
                    <a:pt x="1665418" y="694287"/>
                    <a:pt x="1686386" y="654434"/>
                  </a:cubicBezTo>
                  <a:cubicBezTo>
                    <a:pt x="1707368" y="614578"/>
                    <a:pt x="1713657" y="570542"/>
                    <a:pt x="1701076" y="526487"/>
                  </a:cubicBezTo>
                  <a:cubicBezTo>
                    <a:pt x="1692693" y="495028"/>
                    <a:pt x="1659129" y="476143"/>
                    <a:pt x="1627656" y="486630"/>
                  </a:cubicBezTo>
                  <a:cubicBezTo>
                    <a:pt x="1596201" y="495013"/>
                    <a:pt x="1577312" y="528577"/>
                    <a:pt x="1587799" y="560050"/>
                  </a:cubicBezTo>
                  <a:cubicBezTo>
                    <a:pt x="1591998" y="572632"/>
                    <a:pt x="1589893" y="587322"/>
                    <a:pt x="1583601" y="597798"/>
                  </a:cubicBezTo>
                  <a:cubicBezTo>
                    <a:pt x="1577308" y="610379"/>
                    <a:pt x="1566817" y="618777"/>
                    <a:pt x="1554235" y="620871"/>
                  </a:cubicBezTo>
                  <a:cubicBezTo>
                    <a:pt x="1543744" y="622961"/>
                    <a:pt x="1526964" y="622961"/>
                    <a:pt x="1512289" y="612484"/>
                  </a:cubicBezTo>
                  <a:cubicBezTo>
                    <a:pt x="1491310" y="595704"/>
                    <a:pt x="1487123" y="566343"/>
                    <a:pt x="1487123" y="543270"/>
                  </a:cubicBezTo>
                  <a:cubicBezTo>
                    <a:pt x="1487123" y="457269"/>
                    <a:pt x="1560543" y="383860"/>
                    <a:pt x="1646529" y="383860"/>
                  </a:cubicBezTo>
                  <a:cubicBezTo>
                    <a:pt x="1734625" y="383860"/>
                    <a:pt x="1805936" y="455172"/>
                    <a:pt x="1805936" y="543270"/>
                  </a:cubicBezTo>
                  <a:cubicBezTo>
                    <a:pt x="1805936" y="715269"/>
                    <a:pt x="1657006" y="868384"/>
                    <a:pt x="1432580" y="1101207"/>
                  </a:cubicBezTo>
                  <a:lnTo>
                    <a:pt x="1388525" y="1147348"/>
                  </a:lnTo>
                  <a:cubicBezTo>
                    <a:pt x="1145211" y="1399045"/>
                    <a:pt x="983707" y="1564751"/>
                    <a:pt x="983707" y="1791282"/>
                  </a:cubicBezTo>
                  <a:cubicBezTo>
                    <a:pt x="983707" y="1824845"/>
                    <a:pt x="989999" y="1856304"/>
                    <a:pt x="1000491" y="1885669"/>
                  </a:cubicBezTo>
                  <a:cubicBezTo>
                    <a:pt x="453042" y="1734645"/>
                    <a:pt x="291534" y="1690609"/>
                    <a:pt x="243292" y="1678009"/>
                  </a:cubicBezTo>
                  <a:cubicBezTo>
                    <a:pt x="241198" y="1675919"/>
                    <a:pt x="236999" y="1675919"/>
                    <a:pt x="234905" y="1673810"/>
                  </a:cubicBezTo>
                  <a:cubicBezTo>
                    <a:pt x="165688" y="1654936"/>
                    <a:pt x="119539" y="1592008"/>
                    <a:pt x="119539" y="1520696"/>
                  </a:cubicBezTo>
                  <a:cubicBezTo>
                    <a:pt x="119539" y="1342401"/>
                    <a:pt x="260072" y="1197688"/>
                    <a:pt x="490801" y="958565"/>
                  </a:cubicBezTo>
                  <a:lnTo>
                    <a:pt x="534856" y="914510"/>
                  </a:lnTo>
                  <a:cubicBezTo>
                    <a:pt x="618749" y="828508"/>
                    <a:pt x="690075" y="755103"/>
                    <a:pt x="748805" y="685886"/>
                  </a:cubicBezTo>
                  <a:cubicBezTo>
                    <a:pt x="769788" y="660723"/>
                    <a:pt x="767683" y="622957"/>
                    <a:pt x="742516" y="601993"/>
                  </a:cubicBezTo>
                  <a:cubicBezTo>
                    <a:pt x="717350" y="581014"/>
                    <a:pt x="679588" y="583119"/>
                    <a:pt x="658624" y="608286"/>
                  </a:cubicBezTo>
                  <a:cubicBezTo>
                    <a:pt x="599894" y="675413"/>
                    <a:pt x="530676" y="748818"/>
                    <a:pt x="448873" y="832726"/>
                  </a:cubicBezTo>
                  <a:lnTo>
                    <a:pt x="404818" y="876781"/>
                  </a:lnTo>
                  <a:cubicBezTo>
                    <a:pt x="161504" y="1128478"/>
                    <a:pt x="0" y="1294184"/>
                    <a:pt x="0" y="1520715"/>
                  </a:cubicBezTo>
                  <a:cubicBezTo>
                    <a:pt x="0" y="1644464"/>
                    <a:pt x="83893" y="1753538"/>
                    <a:pt x="201368" y="1787102"/>
                  </a:cubicBezTo>
                  <a:lnTo>
                    <a:pt x="203458" y="1787102"/>
                  </a:lnTo>
                  <a:cubicBezTo>
                    <a:pt x="241205" y="1797593"/>
                    <a:pt x="1174602" y="2053488"/>
                    <a:pt x="1185090" y="2055582"/>
                  </a:cubicBezTo>
                  <a:lnTo>
                    <a:pt x="1189289" y="2055582"/>
                  </a:lnTo>
                  <a:cubicBezTo>
                    <a:pt x="1212365" y="2061875"/>
                    <a:pt x="1235434" y="2063965"/>
                    <a:pt x="1260600" y="2063965"/>
                  </a:cubicBezTo>
                  <a:cubicBezTo>
                    <a:pt x="1411620" y="2063965"/>
                    <a:pt x="1537478" y="1938107"/>
                    <a:pt x="1537478" y="1787087"/>
                  </a:cubicBezTo>
                  <a:cubicBezTo>
                    <a:pt x="1539557" y="1724128"/>
                    <a:pt x="1512285" y="1665401"/>
                    <a:pt x="1466137" y="1629744"/>
                  </a:cubicBezTo>
                  <a:close/>
                  <a:moveTo>
                    <a:pt x="669104" y="117470"/>
                  </a:moveTo>
                  <a:cubicBezTo>
                    <a:pt x="681685" y="117470"/>
                    <a:pt x="698469" y="119562"/>
                    <a:pt x="708960" y="121669"/>
                  </a:cubicBezTo>
                  <a:cubicBezTo>
                    <a:pt x="736231" y="130052"/>
                    <a:pt x="1193484" y="253815"/>
                    <a:pt x="1472452" y="331419"/>
                  </a:cubicBezTo>
                  <a:cubicBezTo>
                    <a:pt x="1411631" y="381763"/>
                    <a:pt x="1369670" y="459366"/>
                    <a:pt x="1369670" y="545368"/>
                  </a:cubicBezTo>
                  <a:cubicBezTo>
                    <a:pt x="1369670" y="557953"/>
                    <a:pt x="1369670" y="568440"/>
                    <a:pt x="1371764" y="581026"/>
                  </a:cubicBezTo>
                  <a:cubicBezTo>
                    <a:pt x="782365" y="419514"/>
                    <a:pt x="608272" y="371275"/>
                    <a:pt x="553737" y="356584"/>
                  </a:cubicBezTo>
                  <a:cubicBezTo>
                    <a:pt x="551644" y="356584"/>
                    <a:pt x="549535" y="354491"/>
                    <a:pt x="549535" y="354491"/>
                  </a:cubicBezTo>
                  <a:cubicBezTo>
                    <a:pt x="522264" y="346108"/>
                    <a:pt x="507588" y="318836"/>
                    <a:pt x="507588" y="276887"/>
                  </a:cubicBezTo>
                  <a:cubicBezTo>
                    <a:pt x="509697" y="190871"/>
                    <a:pt x="583114" y="117470"/>
                    <a:pt x="669100" y="117470"/>
                  </a:cubicBezTo>
                  <a:close/>
                  <a:moveTo>
                    <a:pt x="1399035" y="925009"/>
                  </a:moveTo>
                  <a:cubicBezTo>
                    <a:pt x="1392743" y="925009"/>
                    <a:pt x="1384345" y="922915"/>
                    <a:pt x="1378053" y="920810"/>
                  </a:cubicBezTo>
                  <a:cubicBezTo>
                    <a:pt x="1325615" y="901936"/>
                    <a:pt x="910309" y="788663"/>
                    <a:pt x="855774" y="776078"/>
                  </a:cubicBezTo>
                  <a:cubicBezTo>
                    <a:pt x="820120" y="767696"/>
                    <a:pt x="799138" y="732023"/>
                    <a:pt x="807535" y="698474"/>
                  </a:cubicBezTo>
                  <a:cubicBezTo>
                    <a:pt x="815922" y="662817"/>
                    <a:pt x="851590" y="641838"/>
                    <a:pt x="885139" y="650236"/>
                  </a:cubicBezTo>
                  <a:cubicBezTo>
                    <a:pt x="939671" y="662817"/>
                    <a:pt x="1357078" y="778183"/>
                    <a:pt x="1417905" y="799166"/>
                  </a:cubicBezTo>
                  <a:cubicBezTo>
                    <a:pt x="1451469" y="809657"/>
                    <a:pt x="1470343" y="847405"/>
                    <a:pt x="1457762" y="880969"/>
                  </a:cubicBezTo>
                  <a:cubicBezTo>
                    <a:pt x="1451488" y="908225"/>
                    <a:pt x="1426306" y="925009"/>
                    <a:pt x="1399046" y="925009"/>
                  </a:cubicBezTo>
                  <a:close/>
                  <a:moveTo>
                    <a:pt x="1117959" y="1034083"/>
                  </a:moveTo>
                  <a:cubicBezTo>
                    <a:pt x="1111666" y="1034083"/>
                    <a:pt x="1103268" y="1031989"/>
                    <a:pt x="1096976" y="1029884"/>
                  </a:cubicBezTo>
                  <a:cubicBezTo>
                    <a:pt x="1059228" y="1017303"/>
                    <a:pt x="757184" y="933391"/>
                    <a:pt x="717328" y="925009"/>
                  </a:cubicBezTo>
                  <a:cubicBezTo>
                    <a:pt x="681674" y="916626"/>
                    <a:pt x="660691" y="880954"/>
                    <a:pt x="669089" y="847405"/>
                  </a:cubicBezTo>
                  <a:cubicBezTo>
                    <a:pt x="677475" y="811747"/>
                    <a:pt x="713144" y="790768"/>
                    <a:pt x="746693" y="799166"/>
                  </a:cubicBezTo>
                  <a:cubicBezTo>
                    <a:pt x="786549" y="809657"/>
                    <a:pt x="1092773" y="891460"/>
                    <a:pt x="1136829" y="908240"/>
                  </a:cubicBezTo>
                  <a:cubicBezTo>
                    <a:pt x="1170392" y="918731"/>
                    <a:pt x="1189266" y="956479"/>
                    <a:pt x="1176685" y="990043"/>
                  </a:cubicBezTo>
                  <a:cubicBezTo>
                    <a:pt x="1170396" y="1017299"/>
                    <a:pt x="1145230" y="1034083"/>
                    <a:pt x="1117955" y="1034083"/>
                  </a:cubicBezTo>
                  <a:close/>
                  <a:moveTo>
                    <a:pt x="836897" y="1329834"/>
                  </a:moveTo>
                  <a:cubicBezTo>
                    <a:pt x="830604" y="1329834"/>
                    <a:pt x="822207" y="1327741"/>
                    <a:pt x="815914" y="1325636"/>
                  </a:cubicBezTo>
                  <a:cubicBezTo>
                    <a:pt x="776058" y="1313054"/>
                    <a:pt x="476122" y="1229143"/>
                    <a:pt x="436266" y="1220761"/>
                  </a:cubicBezTo>
                  <a:cubicBezTo>
                    <a:pt x="400612" y="1212378"/>
                    <a:pt x="379630" y="1176705"/>
                    <a:pt x="388027" y="1143157"/>
                  </a:cubicBezTo>
                  <a:cubicBezTo>
                    <a:pt x="396413" y="1107499"/>
                    <a:pt x="432082" y="1086520"/>
                    <a:pt x="465631" y="1094918"/>
                  </a:cubicBezTo>
                  <a:cubicBezTo>
                    <a:pt x="505487" y="1105409"/>
                    <a:pt x="809622" y="1187212"/>
                    <a:pt x="855767" y="1203992"/>
                  </a:cubicBezTo>
                  <a:cubicBezTo>
                    <a:pt x="889331" y="1214483"/>
                    <a:pt x="908204" y="1252231"/>
                    <a:pt x="895623" y="1285794"/>
                  </a:cubicBezTo>
                  <a:cubicBezTo>
                    <a:pt x="889334" y="1310961"/>
                    <a:pt x="864168" y="1329834"/>
                    <a:pt x="836893" y="1329834"/>
                  </a:cubicBezTo>
                  <a:close/>
                  <a:moveTo>
                    <a:pt x="1120067" y="1220761"/>
                  </a:moveTo>
                  <a:cubicBezTo>
                    <a:pt x="1113775" y="1220761"/>
                    <a:pt x="1105377" y="1218667"/>
                    <a:pt x="1099085" y="1216562"/>
                  </a:cubicBezTo>
                  <a:cubicBezTo>
                    <a:pt x="1044553" y="1197688"/>
                    <a:pt x="631341" y="1084415"/>
                    <a:pt x="576806" y="1071830"/>
                  </a:cubicBezTo>
                  <a:cubicBezTo>
                    <a:pt x="541152" y="1063448"/>
                    <a:pt x="520170" y="1027775"/>
                    <a:pt x="528567" y="994226"/>
                  </a:cubicBezTo>
                  <a:cubicBezTo>
                    <a:pt x="536954" y="958569"/>
                    <a:pt x="572622" y="937590"/>
                    <a:pt x="606171" y="945987"/>
                  </a:cubicBezTo>
                  <a:cubicBezTo>
                    <a:pt x="658609" y="958569"/>
                    <a:pt x="1076012" y="1071845"/>
                    <a:pt x="1138937" y="1094918"/>
                  </a:cubicBezTo>
                  <a:cubicBezTo>
                    <a:pt x="1172501" y="1105409"/>
                    <a:pt x="1191375" y="1143157"/>
                    <a:pt x="1178794" y="1176720"/>
                  </a:cubicBezTo>
                  <a:cubicBezTo>
                    <a:pt x="1172520" y="1203977"/>
                    <a:pt x="1147339" y="1220761"/>
                    <a:pt x="1120078" y="1220761"/>
                  </a:cubicBezTo>
                  <a:close/>
                </a:path>
              </a:pathLst>
            </a:custGeom>
            <a:solidFill>
              <a:schemeClr val="tx1"/>
            </a:solidFill>
            <a:ln w="3742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8009E60D-C6D5-20B3-61EF-474571DB2C15}"/>
              </a:ext>
            </a:extLst>
          </p:cNvPr>
          <p:cNvGrpSpPr/>
          <p:nvPr/>
        </p:nvGrpSpPr>
        <p:grpSpPr>
          <a:xfrm>
            <a:off x="4465331" y="1804155"/>
            <a:ext cx="2650260" cy="646331"/>
            <a:chOff x="4465331" y="1804155"/>
            <a:chExt cx="2650260" cy="646331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F426C97-CCAE-BEED-94CB-2962C2415EA9}"/>
                </a:ext>
              </a:extLst>
            </p:cNvPr>
            <p:cNvSpPr txBox="1"/>
            <p:nvPr/>
          </p:nvSpPr>
          <p:spPr>
            <a:xfrm>
              <a:off x="5699263" y="1804155"/>
              <a:ext cx="14163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/>
                <a:t>data</a:t>
              </a:r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C05FC5C5-0A58-A2EB-F54B-43BC8D936341}"/>
                </a:ext>
              </a:extLst>
            </p:cNvPr>
            <p:cNvSpPr/>
            <p:nvPr/>
          </p:nvSpPr>
          <p:spPr>
            <a:xfrm>
              <a:off x="4465331" y="1810532"/>
              <a:ext cx="786970" cy="625102"/>
            </a:xfrm>
            <a:custGeom>
              <a:avLst/>
              <a:gdLst>
                <a:gd name="connsiteX0" fmla="*/ 2443632 w 2666793"/>
                <a:gd name="connsiteY0" fmla="*/ 1975664 h 2118273"/>
                <a:gd name="connsiteX1" fmla="*/ 2443632 w 2666793"/>
                <a:gd name="connsiteY1" fmla="*/ 71308 h 2118273"/>
                <a:gd name="connsiteX2" fmla="*/ 2372324 w 2666793"/>
                <a:gd name="connsiteY2" fmla="*/ 0 h 2118273"/>
                <a:gd name="connsiteX3" fmla="*/ 1910088 w 2666793"/>
                <a:gd name="connsiteY3" fmla="*/ 0 h 2118273"/>
                <a:gd name="connsiteX4" fmla="*/ 1838781 w 2666793"/>
                <a:gd name="connsiteY4" fmla="*/ 71308 h 2118273"/>
                <a:gd name="connsiteX5" fmla="*/ 1838781 w 2666793"/>
                <a:gd name="connsiteY5" fmla="*/ 1975608 h 2118273"/>
                <a:gd name="connsiteX6" fmla="*/ 1635828 w 2666793"/>
                <a:gd name="connsiteY6" fmla="*/ 1975608 h 2118273"/>
                <a:gd name="connsiteX7" fmla="*/ 1635828 w 2666793"/>
                <a:gd name="connsiteY7" fmla="*/ 828254 h 2118273"/>
                <a:gd name="connsiteX8" fmla="*/ 1564521 w 2666793"/>
                <a:gd name="connsiteY8" fmla="*/ 756947 h 2118273"/>
                <a:gd name="connsiteX9" fmla="*/ 1102285 w 2666793"/>
                <a:gd name="connsiteY9" fmla="*/ 756947 h 2118273"/>
                <a:gd name="connsiteX10" fmla="*/ 1030977 w 2666793"/>
                <a:gd name="connsiteY10" fmla="*/ 828254 h 2118273"/>
                <a:gd name="connsiteX11" fmla="*/ 1030977 w 2666793"/>
                <a:gd name="connsiteY11" fmla="*/ 1975664 h 2118273"/>
                <a:gd name="connsiteX12" fmla="*/ 828024 w 2666793"/>
                <a:gd name="connsiteY12" fmla="*/ 1975664 h 2118273"/>
                <a:gd name="connsiteX13" fmla="*/ 828024 w 2666793"/>
                <a:gd name="connsiteY13" fmla="*/ 953814 h 2118273"/>
                <a:gd name="connsiteX14" fmla="*/ 756717 w 2666793"/>
                <a:gd name="connsiteY14" fmla="*/ 882507 h 2118273"/>
                <a:gd name="connsiteX15" fmla="*/ 294503 w 2666793"/>
                <a:gd name="connsiteY15" fmla="*/ 882507 h 2118273"/>
                <a:gd name="connsiteX16" fmla="*/ 223196 w 2666793"/>
                <a:gd name="connsiteY16" fmla="*/ 953814 h 2118273"/>
                <a:gd name="connsiteX17" fmla="*/ 223196 w 2666793"/>
                <a:gd name="connsiteY17" fmla="*/ 1975664 h 2118273"/>
                <a:gd name="connsiteX18" fmla="*/ 0 w 2666793"/>
                <a:gd name="connsiteY18" fmla="*/ 1975664 h 2118273"/>
                <a:gd name="connsiteX19" fmla="*/ 0 w 2666793"/>
                <a:gd name="connsiteY19" fmla="*/ 2118274 h 2118273"/>
                <a:gd name="connsiteX20" fmla="*/ 2666794 w 2666793"/>
                <a:gd name="connsiteY20" fmla="*/ 2118274 h 2118273"/>
                <a:gd name="connsiteX21" fmla="*/ 2666794 w 2666793"/>
                <a:gd name="connsiteY21" fmla="*/ 1975664 h 2118273"/>
                <a:gd name="connsiteX22" fmla="*/ 365811 w 2666793"/>
                <a:gd name="connsiteY22" fmla="*/ 1975664 h 2118273"/>
                <a:gd name="connsiteX23" fmla="*/ 365811 w 2666793"/>
                <a:gd name="connsiteY23" fmla="*/ 1025083 h 2118273"/>
                <a:gd name="connsiteX24" fmla="*/ 685415 w 2666793"/>
                <a:gd name="connsiteY24" fmla="*/ 1025083 h 2118273"/>
                <a:gd name="connsiteX25" fmla="*/ 685415 w 2666793"/>
                <a:gd name="connsiteY25" fmla="*/ 1975664 h 2118273"/>
                <a:gd name="connsiteX26" fmla="*/ 1173575 w 2666793"/>
                <a:gd name="connsiteY26" fmla="*/ 1975664 h 2118273"/>
                <a:gd name="connsiteX27" fmla="*/ 1173575 w 2666793"/>
                <a:gd name="connsiteY27" fmla="*/ 899523 h 2118273"/>
                <a:gd name="connsiteX28" fmla="*/ 1493179 w 2666793"/>
                <a:gd name="connsiteY28" fmla="*/ 899523 h 2118273"/>
                <a:gd name="connsiteX29" fmla="*/ 1493179 w 2666793"/>
                <a:gd name="connsiteY29" fmla="*/ 1975664 h 2118273"/>
                <a:gd name="connsiteX30" fmla="*/ 1981396 w 2666793"/>
                <a:gd name="connsiteY30" fmla="*/ 1975664 h 2118273"/>
                <a:gd name="connsiteX31" fmla="*/ 1981396 w 2666793"/>
                <a:gd name="connsiteY31" fmla="*/ 142576 h 2118273"/>
                <a:gd name="connsiteX32" fmla="*/ 2301000 w 2666793"/>
                <a:gd name="connsiteY32" fmla="*/ 142576 h 2118273"/>
                <a:gd name="connsiteX33" fmla="*/ 2301000 w 2666793"/>
                <a:gd name="connsiteY33" fmla="*/ 1975608 h 2118273"/>
                <a:gd name="connsiteX34" fmla="*/ 1981396 w 2666793"/>
                <a:gd name="connsiteY34" fmla="*/ 1975608 h 211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666793" h="2118273">
                  <a:moveTo>
                    <a:pt x="2443632" y="1975664"/>
                  </a:moveTo>
                  <a:lnTo>
                    <a:pt x="2443632" y="71308"/>
                  </a:lnTo>
                  <a:cubicBezTo>
                    <a:pt x="2443632" y="31936"/>
                    <a:pt x="2411679" y="0"/>
                    <a:pt x="2372324" y="0"/>
                  </a:cubicBezTo>
                  <a:lnTo>
                    <a:pt x="1910088" y="0"/>
                  </a:lnTo>
                  <a:cubicBezTo>
                    <a:pt x="1870717" y="0"/>
                    <a:pt x="1838781" y="31953"/>
                    <a:pt x="1838781" y="71308"/>
                  </a:cubicBezTo>
                  <a:lnTo>
                    <a:pt x="1838781" y="1975608"/>
                  </a:lnTo>
                  <a:lnTo>
                    <a:pt x="1635828" y="1975608"/>
                  </a:lnTo>
                  <a:lnTo>
                    <a:pt x="1635828" y="828254"/>
                  </a:lnTo>
                  <a:cubicBezTo>
                    <a:pt x="1635828" y="788883"/>
                    <a:pt x="1603875" y="756947"/>
                    <a:pt x="1564521" y="756947"/>
                  </a:cubicBezTo>
                  <a:lnTo>
                    <a:pt x="1102285" y="756947"/>
                  </a:lnTo>
                  <a:cubicBezTo>
                    <a:pt x="1062913" y="756947"/>
                    <a:pt x="1030977" y="788900"/>
                    <a:pt x="1030977" y="828254"/>
                  </a:cubicBezTo>
                  <a:lnTo>
                    <a:pt x="1030977" y="1975664"/>
                  </a:lnTo>
                  <a:lnTo>
                    <a:pt x="828024" y="1975664"/>
                  </a:lnTo>
                  <a:lnTo>
                    <a:pt x="828024" y="953814"/>
                  </a:lnTo>
                  <a:cubicBezTo>
                    <a:pt x="828024" y="914376"/>
                    <a:pt x="796071" y="882507"/>
                    <a:pt x="756717" y="882507"/>
                  </a:cubicBezTo>
                  <a:lnTo>
                    <a:pt x="294503" y="882507"/>
                  </a:lnTo>
                  <a:cubicBezTo>
                    <a:pt x="255132" y="882507"/>
                    <a:pt x="223196" y="914376"/>
                    <a:pt x="223196" y="953814"/>
                  </a:cubicBezTo>
                  <a:lnTo>
                    <a:pt x="223196" y="1975664"/>
                  </a:lnTo>
                  <a:lnTo>
                    <a:pt x="0" y="1975664"/>
                  </a:lnTo>
                  <a:lnTo>
                    <a:pt x="0" y="2118274"/>
                  </a:lnTo>
                  <a:lnTo>
                    <a:pt x="2666794" y="2118274"/>
                  </a:lnTo>
                  <a:lnTo>
                    <a:pt x="2666794" y="1975664"/>
                  </a:lnTo>
                  <a:close/>
                  <a:moveTo>
                    <a:pt x="365811" y="1975664"/>
                  </a:moveTo>
                  <a:lnTo>
                    <a:pt x="365811" y="1025083"/>
                  </a:lnTo>
                  <a:lnTo>
                    <a:pt x="685415" y="1025083"/>
                  </a:lnTo>
                  <a:lnTo>
                    <a:pt x="685415" y="1975664"/>
                  </a:lnTo>
                  <a:close/>
                  <a:moveTo>
                    <a:pt x="1173575" y="1975664"/>
                  </a:moveTo>
                  <a:lnTo>
                    <a:pt x="1173575" y="899523"/>
                  </a:lnTo>
                  <a:lnTo>
                    <a:pt x="1493179" y="899523"/>
                  </a:lnTo>
                  <a:lnTo>
                    <a:pt x="1493179" y="1975664"/>
                  </a:lnTo>
                  <a:close/>
                  <a:moveTo>
                    <a:pt x="1981396" y="1975664"/>
                  </a:moveTo>
                  <a:lnTo>
                    <a:pt x="1981396" y="142576"/>
                  </a:lnTo>
                  <a:lnTo>
                    <a:pt x="2301000" y="142576"/>
                  </a:lnTo>
                  <a:lnTo>
                    <a:pt x="2301000" y="1975608"/>
                  </a:lnTo>
                  <a:lnTo>
                    <a:pt x="1981396" y="1975608"/>
                  </a:lnTo>
                  <a:close/>
                </a:path>
              </a:pathLst>
            </a:custGeom>
            <a:solidFill>
              <a:schemeClr val="tx1"/>
            </a:solidFill>
            <a:ln w="5593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819CB3E0-B57F-570E-6640-694D9EE9E567}"/>
              </a:ext>
            </a:extLst>
          </p:cNvPr>
          <p:cNvGrpSpPr/>
          <p:nvPr/>
        </p:nvGrpSpPr>
        <p:grpSpPr>
          <a:xfrm>
            <a:off x="4596727" y="4041500"/>
            <a:ext cx="4340038" cy="708351"/>
            <a:chOff x="4596727" y="4041500"/>
            <a:chExt cx="4340038" cy="708351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EF5162A-0EF3-26C5-F84F-51F661862371}"/>
                </a:ext>
              </a:extLst>
            </p:cNvPr>
            <p:cNvSpPr txBox="1"/>
            <p:nvPr/>
          </p:nvSpPr>
          <p:spPr>
            <a:xfrm>
              <a:off x="5699263" y="4051636"/>
              <a:ext cx="32375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/>
                <a:t>software code</a:t>
              </a:r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BDBA0838-C005-12B1-56E3-6213EDF5C064}"/>
                </a:ext>
              </a:extLst>
            </p:cNvPr>
            <p:cNvGrpSpPr/>
            <p:nvPr/>
          </p:nvGrpSpPr>
          <p:grpSpPr>
            <a:xfrm>
              <a:off x="4596727" y="4041500"/>
              <a:ext cx="524177" cy="708351"/>
              <a:chOff x="3916634" y="3816976"/>
              <a:chExt cx="1010959" cy="1366169"/>
            </a:xfrm>
          </p:grpSpPr>
          <p:sp>
            <p:nvSpPr>
              <p:cNvPr id="56" name="Free-form: Shape 55">
                <a:extLst>
                  <a:ext uri="{FF2B5EF4-FFF2-40B4-BE49-F238E27FC236}">
                    <a16:creationId xmlns:a16="http://schemas.microsoft.com/office/drawing/2014/main" id="{1E48EAF2-98BD-2FDE-B8C2-9C85D905A6C7}"/>
                  </a:ext>
                </a:extLst>
              </p:cNvPr>
              <p:cNvSpPr/>
              <p:nvPr/>
            </p:nvSpPr>
            <p:spPr>
              <a:xfrm>
                <a:off x="4659985" y="3816985"/>
                <a:ext cx="267602" cy="267602"/>
              </a:xfrm>
              <a:custGeom>
                <a:avLst/>
                <a:gdLst>
                  <a:gd name="connsiteX0" fmla="*/ 446 w 267602"/>
                  <a:gd name="connsiteY0" fmla="*/ 74 h 267602"/>
                  <a:gd name="connsiteX1" fmla="*/ 446 w 267602"/>
                  <a:gd name="connsiteY1" fmla="*/ 208205 h 267602"/>
                  <a:gd name="connsiteX2" fmla="*/ 59917 w 267602"/>
                  <a:gd name="connsiteY2" fmla="*/ 267676 h 267602"/>
                  <a:gd name="connsiteX3" fmla="*/ 268048 w 267602"/>
                  <a:gd name="connsiteY3" fmla="*/ 267676 h 267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7602" h="267602">
                    <a:moveTo>
                      <a:pt x="446" y="74"/>
                    </a:moveTo>
                    <a:lnTo>
                      <a:pt x="446" y="208205"/>
                    </a:lnTo>
                    <a:cubicBezTo>
                      <a:pt x="446" y="241046"/>
                      <a:pt x="27075" y="267676"/>
                      <a:pt x="59917" y="267676"/>
                    </a:cubicBezTo>
                    <a:lnTo>
                      <a:pt x="268048" y="267676"/>
                    </a:lnTo>
                  </a:path>
                </a:pathLst>
              </a:custGeom>
              <a:noFill/>
              <a:ln w="59197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7" name="Free-form: Shape 56">
                <a:extLst>
                  <a:ext uri="{FF2B5EF4-FFF2-40B4-BE49-F238E27FC236}">
                    <a16:creationId xmlns:a16="http://schemas.microsoft.com/office/drawing/2014/main" id="{12BB444C-6A64-AF06-12DD-CE9EFA5F456A}"/>
                  </a:ext>
                </a:extLst>
              </p:cNvPr>
              <p:cNvSpPr/>
              <p:nvPr/>
            </p:nvSpPr>
            <p:spPr>
              <a:xfrm>
                <a:off x="3916634" y="3816976"/>
                <a:ext cx="1010959" cy="1366169"/>
              </a:xfrm>
              <a:custGeom>
                <a:avLst/>
                <a:gdLst>
                  <a:gd name="connsiteX0" fmla="*/ 719055 w 1010959"/>
                  <a:gd name="connsiteY0" fmla="*/ 263 h 1366169"/>
                  <a:gd name="connsiteX1" fmla="*/ 59795 w 1010959"/>
                  <a:gd name="connsiteY1" fmla="*/ 263 h 1366169"/>
                  <a:gd name="connsiteX2" fmla="*/ 324 w 1010959"/>
                  <a:gd name="connsiteY2" fmla="*/ 59734 h 1366169"/>
                  <a:gd name="connsiteX3" fmla="*/ 324 w 1010959"/>
                  <a:gd name="connsiteY3" fmla="*/ 1306953 h 1366169"/>
                  <a:gd name="connsiteX4" fmla="*/ 59795 w 1010959"/>
                  <a:gd name="connsiteY4" fmla="*/ 1366423 h 1366169"/>
                  <a:gd name="connsiteX5" fmla="*/ 951812 w 1010959"/>
                  <a:gd name="connsiteY5" fmla="*/ 1366423 h 1366169"/>
                  <a:gd name="connsiteX6" fmla="*/ 1011283 w 1010959"/>
                  <a:gd name="connsiteY6" fmla="*/ 1306953 h 1366169"/>
                  <a:gd name="connsiteX7" fmla="*/ 1011283 w 1010959"/>
                  <a:gd name="connsiteY7" fmla="*/ 292491 h 1366169"/>
                  <a:gd name="connsiteX8" fmla="*/ 993865 w 1010959"/>
                  <a:gd name="connsiteY8" fmla="*/ 250438 h 1366169"/>
                  <a:gd name="connsiteX9" fmla="*/ 761099 w 1010959"/>
                  <a:gd name="connsiteY9" fmla="*/ 17672 h 1366169"/>
                  <a:gd name="connsiteX10" fmla="*/ 719046 w 1010959"/>
                  <a:gd name="connsiteY10" fmla="*/ 254 h 1366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10959" h="1366169">
                    <a:moveTo>
                      <a:pt x="719055" y="263"/>
                    </a:moveTo>
                    <a:lnTo>
                      <a:pt x="59795" y="263"/>
                    </a:lnTo>
                    <a:cubicBezTo>
                      <a:pt x="26954" y="263"/>
                      <a:pt x="324" y="26891"/>
                      <a:pt x="324" y="59734"/>
                    </a:cubicBezTo>
                    <a:lnTo>
                      <a:pt x="324" y="1306953"/>
                    </a:lnTo>
                    <a:cubicBezTo>
                      <a:pt x="324" y="1339794"/>
                      <a:pt x="26953" y="1366423"/>
                      <a:pt x="59795" y="1366423"/>
                    </a:cubicBezTo>
                    <a:lnTo>
                      <a:pt x="951812" y="1366423"/>
                    </a:lnTo>
                    <a:cubicBezTo>
                      <a:pt x="984653" y="1366423"/>
                      <a:pt x="1011283" y="1339795"/>
                      <a:pt x="1011283" y="1306953"/>
                    </a:cubicBezTo>
                    <a:lnTo>
                      <a:pt x="1011283" y="292491"/>
                    </a:lnTo>
                    <a:cubicBezTo>
                      <a:pt x="1011283" y="276723"/>
                      <a:pt x="1005017" y="261591"/>
                      <a:pt x="993865" y="250438"/>
                    </a:cubicBezTo>
                    <a:lnTo>
                      <a:pt x="761099" y="17672"/>
                    </a:lnTo>
                    <a:cubicBezTo>
                      <a:pt x="749936" y="6520"/>
                      <a:pt x="734815" y="254"/>
                      <a:pt x="719046" y="254"/>
                    </a:cubicBezTo>
                    <a:close/>
                  </a:path>
                </a:pathLst>
              </a:custGeom>
              <a:noFill/>
              <a:ln w="59197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58" name="Free-form: Shape 57">
                <a:extLst>
                  <a:ext uri="{FF2B5EF4-FFF2-40B4-BE49-F238E27FC236}">
                    <a16:creationId xmlns:a16="http://schemas.microsoft.com/office/drawing/2014/main" id="{8A138490-C4F7-DE2D-8D1A-C7EAA1AC3F5F}"/>
                  </a:ext>
                </a:extLst>
              </p:cNvPr>
              <p:cNvSpPr/>
              <p:nvPr/>
            </p:nvSpPr>
            <p:spPr>
              <a:xfrm>
                <a:off x="4050437" y="4500871"/>
                <a:ext cx="148672" cy="297336"/>
              </a:xfrm>
              <a:custGeom>
                <a:avLst/>
                <a:gdLst>
                  <a:gd name="connsiteX0" fmla="*/ 148899 w 148672"/>
                  <a:gd name="connsiteY0" fmla="*/ 297639 h 297336"/>
                  <a:gd name="connsiteX1" fmla="*/ 226 w 148672"/>
                  <a:gd name="connsiteY1" fmla="*/ 148976 h 297336"/>
                  <a:gd name="connsiteX2" fmla="*/ 148899 w 148672"/>
                  <a:gd name="connsiteY2" fmla="*/ 303 h 297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8672" h="297336">
                    <a:moveTo>
                      <a:pt x="148899" y="297639"/>
                    </a:moveTo>
                    <a:lnTo>
                      <a:pt x="226" y="148976"/>
                    </a:lnTo>
                    <a:lnTo>
                      <a:pt x="148899" y="303"/>
                    </a:lnTo>
                  </a:path>
                </a:pathLst>
              </a:custGeom>
              <a:noFill/>
              <a:ln w="59197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9" name="Free-form: Shape 58">
                <a:extLst>
                  <a:ext uri="{FF2B5EF4-FFF2-40B4-BE49-F238E27FC236}">
                    <a16:creationId xmlns:a16="http://schemas.microsoft.com/office/drawing/2014/main" id="{BA865D7B-0766-A441-6518-E024CFD5DC94}"/>
                  </a:ext>
                </a:extLst>
              </p:cNvPr>
              <p:cNvSpPr/>
              <p:nvPr/>
            </p:nvSpPr>
            <p:spPr>
              <a:xfrm>
                <a:off x="4659985" y="4500868"/>
                <a:ext cx="148672" cy="297336"/>
              </a:xfrm>
              <a:custGeom>
                <a:avLst/>
                <a:gdLst>
                  <a:gd name="connsiteX0" fmla="*/ 427 w 148672"/>
                  <a:gd name="connsiteY0" fmla="*/ 303 h 297336"/>
                  <a:gd name="connsiteX1" fmla="*/ 149099 w 148672"/>
                  <a:gd name="connsiteY1" fmla="*/ 148976 h 297336"/>
                  <a:gd name="connsiteX2" fmla="*/ 427 w 148672"/>
                  <a:gd name="connsiteY2" fmla="*/ 297639 h 297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8672" h="297336">
                    <a:moveTo>
                      <a:pt x="427" y="303"/>
                    </a:moveTo>
                    <a:lnTo>
                      <a:pt x="149099" y="148976"/>
                    </a:lnTo>
                    <a:lnTo>
                      <a:pt x="427" y="297639"/>
                    </a:lnTo>
                  </a:path>
                </a:pathLst>
              </a:custGeom>
              <a:noFill/>
              <a:ln w="59197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0" name="Free-form: Shape 59">
                <a:extLst>
                  <a:ext uri="{FF2B5EF4-FFF2-40B4-BE49-F238E27FC236}">
                    <a16:creationId xmlns:a16="http://schemas.microsoft.com/office/drawing/2014/main" id="{CFD6ECE6-6A14-80CC-B0A3-B85032D5F29C}"/>
                  </a:ext>
                </a:extLst>
              </p:cNvPr>
              <p:cNvSpPr/>
              <p:nvPr/>
            </p:nvSpPr>
            <p:spPr>
              <a:xfrm>
                <a:off x="4303172" y="4381932"/>
                <a:ext cx="237877" cy="535210"/>
              </a:xfrm>
              <a:custGeom>
                <a:avLst/>
                <a:gdLst>
                  <a:gd name="connsiteX0" fmla="*/ 238201 w 237877"/>
                  <a:gd name="connsiteY0" fmla="*/ 303 h 535210"/>
                  <a:gd name="connsiteX1" fmla="*/ 324 w 237877"/>
                  <a:gd name="connsiteY1" fmla="*/ 535514 h 535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7877" h="535210">
                    <a:moveTo>
                      <a:pt x="238201" y="303"/>
                    </a:moveTo>
                    <a:lnTo>
                      <a:pt x="324" y="535514"/>
                    </a:lnTo>
                  </a:path>
                </a:pathLst>
              </a:custGeom>
              <a:noFill/>
              <a:ln w="59197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356E9878-909C-BDA5-4B11-DED386C9B3EC}"/>
              </a:ext>
            </a:extLst>
          </p:cNvPr>
          <p:cNvGrpSpPr/>
          <p:nvPr/>
        </p:nvGrpSpPr>
        <p:grpSpPr>
          <a:xfrm>
            <a:off x="4352910" y="2930807"/>
            <a:ext cx="6283940" cy="692407"/>
            <a:chOff x="4352910" y="2930807"/>
            <a:chExt cx="6283940" cy="692407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F856820-C8B2-2C8B-A2E4-7BFDC1350582}"/>
                </a:ext>
              </a:extLst>
            </p:cNvPr>
            <p:cNvSpPr txBox="1"/>
            <p:nvPr/>
          </p:nvSpPr>
          <p:spPr>
            <a:xfrm>
              <a:off x="5699263" y="2930807"/>
              <a:ext cx="49375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/>
                <a:t>educational resources</a:t>
              </a:r>
            </a:p>
          </p:txBody>
        </p: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6DAA1F31-DEA1-CD70-91D1-A3332475DE67}"/>
                </a:ext>
              </a:extLst>
            </p:cNvPr>
            <p:cNvGrpSpPr/>
            <p:nvPr/>
          </p:nvGrpSpPr>
          <p:grpSpPr>
            <a:xfrm>
              <a:off x="4352910" y="2986453"/>
              <a:ext cx="1011221" cy="636761"/>
              <a:chOff x="3379985" y="4696970"/>
              <a:chExt cx="1339971" cy="843773"/>
            </a:xfrm>
          </p:grpSpPr>
          <p:sp>
            <p:nvSpPr>
              <p:cNvPr id="84" name="Free-form: Shape 83">
                <a:extLst>
                  <a:ext uri="{FF2B5EF4-FFF2-40B4-BE49-F238E27FC236}">
                    <a16:creationId xmlns:a16="http://schemas.microsoft.com/office/drawing/2014/main" id="{3AF53140-F238-C144-4210-64361A81DA33}"/>
                  </a:ext>
                </a:extLst>
              </p:cNvPr>
              <p:cNvSpPr/>
              <p:nvPr/>
            </p:nvSpPr>
            <p:spPr>
              <a:xfrm>
                <a:off x="3534743" y="4708263"/>
                <a:ext cx="301946" cy="301946"/>
              </a:xfrm>
              <a:custGeom>
                <a:avLst/>
                <a:gdLst>
                  <a:gd name="connsiteX0" fmla="*/ 301947 w 301946"/>
                  <a:gd name="connsiteY0" fmla="*/ 150979 h 301946"/>
                  <a:gd name="connsiteX1" fmla="*/ 150968 w 301946"/>
                  <a:gd name="connsiteY1" fmla="*/ 301947 h 301946"/>
                  <a:gd name="connsiteX2" fmla="*/ 0 w 301946"/>
                  <a:gd name="connsiteY2" fmla="*/ 150979 h 301946"/>
                  <a:gd name="connsiteX3" fmla="*/ 150968 w 301946"/>
                  <a:gd name="connsiteY3" fmla="*/ 0 h 301946"/>
                  <a:gd name="connsiteX4" fmla="*/ 301947 w 301946"/>
                  <a:gd name="connsiteY4" fmla="*/ 150979 h 301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1946" h="301946">
                    <a:moveTo>
                      <a:pt x="301947" y="150979"/>
                    </a:moveTo>
                    <a:cubicBezTo>
                      <a:pt x="301947" y="234362"/>
                      <a:pt x="234352" y="301947"/>
                      <a:pt x="150968" y="301947"/>
                    </a:cubicBezTo>
                    <a:cubicBezTo>
                      <a:pt x="67585" y="301947"/>
                      <a:pt x="0" y="234362"/>
                      <a:pt x="0" y="150979"/>
                    </a:cubicBezTo>
                    <a:cubicBezTo>
                      <a:pt x="0" y="67595"/>
                      <a:pt x="67585" y="0"/>
                      <a:pt x="150968" y="0"/>
                    </a:cubicBezTo>
                    <a:cubicBezTo>
                      <a:pt x="234352" y="0"/>
                      <a:pt x="301947" y="67595"/>
                      <a:pt x="301947" y="150979"/>
                    </a:cubicBezTo>
                  </a:path>
                </a:pathLst>
              </a:custGeom>
              <a:solidFill>
                <a:schemeClr val="tx1"/>
              </a:solidFill>
              <a:ln w="2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5" name="Free-form: Shape 84">
                <a:extLst>
                  <a:ext uri="{FF2B5EF4-FFF2-40B4-BE49-F238E27FC236}">
                    <a16:creationId xmlns:a16="http://schemas.microsoft.com/office/drawing/2014/main" id="{A6BF8F0A-08D5-0F63-7B32-2291C4399B3C}"/>
                  </a:ext>
                </a:extLst>
              </p:cNvPr>
              <p:cNvSpPr/>
              <p:nvPr/>
            </p:nvSpPr>
            <p:spPr>
              <a:xfrm>
                <a:off x="3973559" y="4696970"/>
                <a:ext cx="746397" cy="612359"/>
              </a:xfrm>
              <a:custGeom>
                <a:avLst/>
                <a:gdLst>
                  <a:gd name="connsiteX0" fmla="*/ 689958 w 746397"/>
                  <a:gd name="connsiteY0" fmla="*/ 10 h 612359"/>
                  <a:gd name="connsiteX1" fmla="*/ 56434 w 746397"/>
                  <a:gd name="connsiteY1" fmla="*/ 10 h 612359"/>
                  <a:gd name="connsiteX2" fmla="*/ 0 w 746397"/>
                  <a:gd name="connsiteY2" fmla="*/ 56444 h 612359"/>
                  <a:gd name="connsiteX3" fmla="*/ 0 w 746397"/>
                  <a:gd name="connsiteY3" fmla="*/ 489611 h 612359"/>
                  <a:gd name="connsiteX4" fmla="*/ 0 w 746397"/>
                  <a:gd name="connsiteY4" fmla="*/ 491018 h 612359"/>
                  <a:gd name="connsiteX5" fmla="*/ 56434 w 746397"/>
                  <a:gd name="connsiteY5" fmla="*/ 498075 h 612359"/>
                  <a:gd name="connsiteX6" fmla="*/ 56434 w 746397"/>
                  <a:gd name="connsiteY6" fmla="*/ 56442 h 612359"/>
                  <a:gd name="connsiteX7" fmla="*/ 689958 w 746397"/>
                  <a:gd name="connsiteY7" fmla="*/ 56442 h 612359"/>
                  <a:gd name="connsiteX8" fmla="*/ 689958 w 746397"/>
                  <a:gd name="connsiteY8" fmla="*/ 555925 h 612359"/>
                  <a:gd name="connsiteX9" fmla="*/ 201763 w 746397"/>
                  <a:gd name="connsiteY9" fmla="*/ 555925 h 612359"/>
                  <a:gd name="connsiteX10" fmla="*/ 208820 w 746397"/>
                  <a:gd name="connsiteY10" fmla="*/ 579910 h 612359"/>
                  <a:gd name="connsiteX11" fmla="*/ 207413 w 746397"/>
                  <a:gd name="connsiteY11" fmla="*/ 612360 h 612359"/>
                  <a:gd name="connsiteX12" fmla="*/ 689964 w 746397"/>
                  <a:gd name="connsiteY12" fmla="*/ 612360 h 612359"/>
                  <a:gd name="connsiteX13" fmla="*/ 746397 w 746397"/>
                  <a:gd name="connsiteY13" fmla="*/ 555926 h 612359"/>
                  <a:gd name="connsiteX14" fmla="*/ 746397 w 746397"/>
                  <a:gd name="connsiteY14" fmla="*/ 56444 h 612359"/>
                  <a:gd name="connsiteX15" fmla="*/ 689964 w 746397"/>
                  <a:gd name="connsiteY15" fmla="*/ 0 h 612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46397" h="612359">
                    <a:moveTo>
                      <a:pt x="689958" y="10"/>
                    </a:moveTo>
                    <a:lnTo>
                      <a:pt x="56434" y="10"/>
                    </a:lnTo>
                    <a:cubicBezTo>
                      <a:pt x="25392" y="10"/>
                      <a:pt x="0" y="25403"/>
                      <a:pt x="0" y="56444"/>
                    </a:cubicBezTo>
                    <a:lnTo>
                      <a:pt x="0" y="489611"/>
                    </a:lnTo>
                    <a:lnTo>
                      <a:pt x="0" y="491018"/>
                    </a:lnTo>
                    <a:cubicBezTo>
                      <a:pt x="9882" y="493843"/>
                      <a:pt x="28217" y="498075"/>
                      <a:pt x="56434" y="498075"/>
                    </a:cubicBezTo>
                    <a:lnTo>
                      <a:pt x="56434" y="56442"/>
                    </a:lnTo>
                    <a:lnTo>
                      <a:pt x="689958" y="56442"/>
                    </a:lnTo>
                    <a:lnTo>
                      <a:pt x="689958" y="555925"/>
                    </a:lnTo>
                    <a:lnTo>
                      <a:pt x="201763" y="555925"/>
                    </a:lnTo>
                    <a:cubicBezTo>
                      <a:pt x="204588" y="564389"/>
                      <a:pt x="207403" y="571446"/>
                      <a:pt x="208820" y="579910"/>
                    </a:cubicBezTo>
                    <a:cubicBezTo>
                      <a:pt x="210228" y="591199"/>
                      <a:pt x="210228" y="601071"/>
                      <a:pt x="207413" y="612360"/>
                    </a:cubicBezTo>
                    <a:lnTo>
                      <a:pt x="689964" y="612360"/>
                    </a:lnTo>
                    <a:cubicBezTo>
                      <a:pt x="721005" y="612360"/>
                      <a:pt x="746397" y="586967"/>
                      <a:pt x="746397" y="555926"/>
                    </a:cubicBezTo>
                    <a:lnTo>
                      <a:pt x="746397" y="56444"/>
                    </a:lnTo>
                    <a:cubicBezTo>
                      <a:pt x="746397" y="25402"/>
                      <a:pt x="721005" y="0"/>
                      <a:pt x="68996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2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6" name="Free-form: Shape 85">
                <a:extLst>
                  <a:ext uri="{FF2B5EF4-FFF2-40B4-BE49-F238E27FC236}">
                    <a16:creationId xmlns:a16="http://schemas.microsoft.com/office/drawing/2014/main" id="{0D86B04E-93EA-4B91-A2D4-D8C42C200CFA}"/>
                  </a:ext>
                </a:extLst>
              </p:cNvPr>
              <p:cNvSpPr/>
              <p:nvPr/>
            </p:nvSpPr>
            <p:spPr>
              <a:xfrm>
                <a:off x="3379985" y="4981464"/>
                <a:ext cx="828327" cy="559279"/>
              </a:xfrm>
              <a:custGeom>
                <a:avLst/>
                <a:gdLst>
                  <a:gd name="connsiteX0" fmla="*/ 737487 w 828327"/>
                  <a:gd name="connsiteY0" fmla="*/ 262971 h 559279"/>
                  <a:gd name="connsiteX1" fmla="*/ 826381 w 828327"/>
                  <a:gd name="connsiteY1" fmla="*/ 38630 h 559279"/>
                  <a:gd name="connsiteX2" fmla="*/ 810859 w 828327"/>
                  <a:gd name="connsiteY2" fmla="*/ 1947 h 559279"/>
                  <a:gd name="connsiteX3" fmla="*/ 774177 w 828327"/>
                  <a:gd name="connsiteY3" fmla="*/ 17468 h 559279"/>
                  <a:gd name="connsiteX4" fmla="*/ 679642 w 828327"/>
                  <a:gd name="connsiteY4" fmla="*/ 253100 h 559279"/>
                  <a:gd name="connsiteX5" fmla="*/ 572411 w 828327"/>
                  <a:gd name="connsiteY5" fmla="*/ 241811 h 559279"/>
                  <a:gd name="connsiteX6" fmla="*/ 525849 w 828327"/>
                  <a:gd name="connsiteY6" fmla="*/ 164205 h 559279"/>
                  <a:gd name="connsiteX7" fmla="*/ 514560 w 828327"/>
                  <a:gd name="connsiteY7" fmla="*/ 138813 h 559279"/>
                  <a:gd name="connsiteX8" fmla="*/ 405913 w 828327"/>
                  <a:gd name="connsiteY8" fmla="*/ 76728 h 559279"/>
                  <a:gd name="connsiteX9" fmla="*/ 214022 w 828327"/>
                  <a:gd name="connsiteY9" fmla="*/ 76728 h 559279"/>
                  <a:gd name="connsiteX10" fmla="*/ 99736 w 828327"/>
                  <a:gd name="connsiteY10" fmla="*/ 150100 h 559279"/>
                  <a:gd name="connsiteX11" fmla="*/ 94096 w 828327"/>
                  <a:gd name="connsiteY11" fmla="*/ 161389 h 559279"/>
                  <a:gd name="connsiteX12" fmla="*/ 33430 w 828327"/>
                  <a:gd name="connsiteY12" fmla="*/ 294023 h 559279"/>
                  <a:gd name="connsiteX13" fmla="*/ 960 w 828327"/>
                  <a:gd name="connsiteY13" fmla="*/ 447806 h 559279"/>
                  <a:gd name="connsiteX14" fmla="*/ 46116 w 828327"/>
                  <a:gd name="connsiteY14" fmla="*/ 515529 h 559279"/>
                  <a:gd name="connsiteX15" fmla="*/ 57405 w 828327"/>
                  <a:gd name="connsiteY15" fmla="*/ 518354 h 559279"/>
                  <a:gd name="connsiteX16" fmla="*/ 113838 w 828327"/>
                  <a:gd name="connsiteY16" fmla="*/ 471792 h 559279"/>
                  <a:gd name="connsiteX17" fmla="*/ 144880 w 828327"/>
                  <a:gd name="connsiteY17" fmla="*/ 326463 h 559279"/>
                  <a:gd name="connsiteX18" fmla="*/ 168865 w 828327"/>
                  <a:gd name="connsiteY18" fmla="*/ 270029 h 559279"/>
                  <a:gd name="connsiteX19" fmla="*/ 161808 w 828327"/>
                  <a:gd name="connsiteY19" fmla="*/ 521181 h 559279"/>
                  <a:gd name="connsiteX20" fmla="*/ 198491 w 828327"/>
                  <a:gd name="connsiteY20" fmla="*/ 559280 h 559279"/>
                  <a:gd name="connsiteX21" fmla="*/ 412960 w 828327"/>
                  <a:gd name="connsiteY21" fmla="*/ 559280 h 559279"/>
                  <a:gd name="connsiteX22" fmla="*/ 449643 w 828327"/>
                  <a:gd name="connsiteY22" fmla="*/ 521181 h 559279"/>
                  <a:gd name="connsiteX23" fmla="*/ 441178 w 828327"/>
                  <a:gd name="connsiteY23" fmla="*/ 261563 h 559279"/>
                  <a:gd name="connsiteX24" fmla="*/ 523015 w 828327"/>
                  <a:gd name="connsiteY24" fmla="*/ 349041 h 559279"/>
                  <a:gd name="connsiteX25" fmla="*/ 709267 w 828327"/>
                  <a:gd name="connsiteY25" fmla="*/ 368794 h 559279"/>
                  <a:gd name="connsiteX26" fmla="*/ 758656 w 828327"/>
                  <a:gd name="connsiteY26" fmla="*/ 303884 h 559279"/>
                  <a:gd name="connsiteX27" fmla="*/ 737486 w 828327"/>
                  <a:gd name="connsiteY27" fmla="*/ 262971 h 559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828327" h="559279">
                    <a:moveTo>
                      <a:pt x="737487" y="262971"/>
                    </a:moveTo>
                    <a:lnTo>
                      <a:pt x="826381" y="38630"/>
                    </a:lnTo>
                    <a:cubicBezTo>
                      <a:pt x="832020" y="24516"/>
                      <a:pt x="824973" y="7588"/>
                      <a:pt x="810859" y="1947"/>
                    </a:cubicBezTo>
                    <a:cubicBezTo>
                      <a:pt x="796746" y="-3693"/>
                      <a:pt x="779818" y="3354"/>
                      <a:pt x="774177" y="17468"/>
                    </a:cubicBezTo>
                    <a:lnTo>
                      <a:pt x="679642" y="253100"/>
                    </a:lnTo>
                    <a:cubicBezTo>
                      <a:pt x="650007" y="255924"/>
                      <a:pt x="599212" y="255924"/>
                      <a:pt x="572411" y="241811"/>
                    </a:cubicBezTo>
                    <a:cubicBezTo>
                      <a:pt x="554065" y="233346"/>
                      <a:pt x="534312" y="185377"/>
                      <a:pt x="525849" y="164205"/>
                    </a:cubicBezTo>
                    <a:cubicBezTo>
                      <a:pt x="521617" y="154323"/>
                      <a:pt x="517385" y="144452"/>
                      <a:pt x="514560" y="138813"/>
                    </a:cubicBezTo>
                    <a:cubicBezTo>
                      <a:pt x="500446" y="110596"/>
                      <a:pt x="469404" y="76728"/>
                      <a:pt x="405913" y="76728"/>
                    </a:cubicBezTo>
                    <a:lnTo>
                      <a:pt x="214022" y="76728"/>
                    </a:lnTo>
                    <a:cubicBezTo>
                      <a:pt x="164633" y="76728"/>
                      <a:pt x="126544" y="102120"/>
                      <a:pt x="99736" y="150100"/>
                    </a:cubicBezTo>
                    <a:lnTo>
                      <a:pt x="94096" y="161389"/>
                    </a:lnTo>
                    <a:cubicBezTo>
                      <a:pt x="68704" y="207951"/>
                      <a:pt x="43301" y="257330"/>
                      <a:pt x="33430" y="294023"/>
                    </a:cubicBezTo>
                    <a:cubicBezTo>
                      <a:pt x="23538" y="334926"/>
                      <a:pt x="960" y="443573"/>
                      <a:pt x="960" y="447806"/>
                    </a:cubicBezTo>
                    <a:cubicBezTo>
                      <a:pt x="-4680" y="478847"/>
                      <a:pt x="15073" y="509891"/>
                      <a:pt x="46116" y="515529"/>
                    </a:cubicBezTo>
                    <a:cubicBezTo>
                      <a:pt x="50348" y="516947"/>
                      <a:pt x="54580" y="518354"/>
                      <a:pt x="57405" y="518354"/>
                    </a:cubicBezTo>
                    <a:cubicBezTo>
                      <a:pt x="84216" y="518354"/>
                      <a:pt x="108199" y="498601"/>
                      <a:pt x="113838" y="471792"/>
                    </a:cubicBezTo>
                    <a:cubicBezTo>
                      <a:pt x="113838" y="470385"/>
                      <a:pt x="134999" y="361737"/>
                      <a:pt x="144880" y="326463"/>
                    </a:cubicBezTo>
                    <a:cubicBezTo>
                      <a:pt x="149112" y="312349"/>
                      <a:pt x="157576" y="291189"/>
                      <a:pt x="168865" y="270029"/>
                    </a:cubicBezTo>
                    <a:lnTo>
                      <a:pt x="161808" y="521181"/>
                    </a:lnTo>
                    <a:cubicBezTo>
                      <a:pt x="161808" y="542342"/>
                      <a:pt x="177329" y="559280"/>
                      <a:pt x="198491" y="559280"/>
                    </a:cubicBezTo>
                    <a:lnTo>
                      <a:pt x="412960" y="559280"/>
                    </a:lnTo>
                    <a:cubicBezTo>
                      <a:pt x="434121" y="559280"/>
                      <a:pt x="449643" y="542351"/>
                      <a:pt x="449643" y="521181"/>
                    </a:cubicBezTo>
                    <a:lnTo>
                      <a:pt x="441178" y="261563"/>
                    </a:lnTo>
                    <a:cubicBezTo>
                      <a:pt x="459524" y="295429"/>
                      <a:pt x="484916" y="330703"/>
                      <a:pt x="523015" y="349041"/>
                    </a:cubicBezTo>
                    <a:cubicBezTo>
                      <a:pt x="594971" y="382906"/>
                      <a:pt x="697977" y="370201"/>
                      <a:pt x="709267" y="368794"/>
                    </a:cubicBezTo>
                    <a:cubicBezTo>
                      <a:pt x="741717" y="364562"/>
                      <a:pt x="762886" y="334928"/>
                      <a:pt x="758656" y="303884"/>
                    </a:cubicBezTo>
                    <a:cubicBezTo>
                      <a:pt x="758656" y="285548"/>
                      <a:pt x="750192" y="272853"/>
                      <a:pt x="737486" y="262971"/>
                    </a:cubicBezTo>
                    <a:close/>
                  </a:path>
                </a:pathLst>
              </a:custGeom>
              <a:solidFill>
                <a:schemeClr val="tx1"/>
              </a:solidFill>
              <a:ln w="2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7" name="Free-form: Shape 86">
                <a:extLst>
                  <a:ext uri="{FF2B5EF4-FFF2-40B4-BE49-F238E27FC236}">
                    <a16:creationId xmlns:a16="http://schemas.microsoft.com/office/drawing/2014/main" id="{88B43468-A30F-D8EC-8AC7-3D7E21BDBEAF}"/>
                  </a:ext>
                </a:extLst>
              </p:cNvPr>
              <p:cNvSpPr/>
              <p:nvPr/>
            </p:nvSpPr>
            <p:spPr>
              <a:xfrm>
                <a:off x="4107598" y="4838076"/>
                <a:ext cx="478312" cy="56443"/>
              </a:xfrm>
              <a:custGeom>
                <a:avLst/>
                <a:gdLst>
                  <a:gd name="connsiteX0" fmla="*/ 450096 w 478312"/>
                  <a:gd name="connsiteY0" fmla="*/ 0 h 56443"/>
                  <a:gd name="connsiteX1" fmla="*/ 28217 w 478312"/>
                  <a:gd name="connsiteY1" fmla="*/ 0 h 56443"/>
                  <a:gd name="connsiteX2" fmla="*/ 0 w 478312"/>
                  <a:gd name="connsiteY2" fmla="*/ 28217 h 56443"/>
                  <a:gd name="connsiteX3" fmla="*/ 28217 w 478312"/>
                  <a:gd name="connsiteY3" fmla="*/ 56434 h 56443"/>
                  <a:gd name="connsiteX4" fmla="*/ 450096 w 478312"/>
                  <a:gd name="connsiteY4" fmla="*/ 56444 h 56443"/>
                  <a:gd name="connsiteX5" fmla="*/ 478313 w 478312"/>
                  <a:gd name="connsiteY5" fmla="*/ 28227 h 56443"/>
                  <a:gd name="connsiteX6" fmla="*/ 450096 w 478312"/>
                  <a:gd name="connsiteY6" fmla="*/ 0 h 5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8312" h="56443">
                    <a:moveTo>
                      <a:pt x="450096" y="0"/>
                    </a:moveTo>
                    <a:lnTo>
                      <a:pt x="28217" y="0"/>
                    </a:lnTo>
                    <a:cubicBezTo>
                      <a:pt x="12696" y="0"/>
                      <a:pt x="0" y="12697"/>
                      <a:pt x="0" y="28217"/>
                    </a:cubicBezTo>
                    <a:cubicBezTo>
                      <a:pt x="0" y="43738"/>
                      <a:pt x="12696" y="56434"/>
                      <a:pt x="28217" y="56434"/>
                    </a:cubicBezTo>
                    <a:lnTo>
                      <a:pt x="450096" y="56444"/>
                    </a:lnTo>
                    <a:cubicBezTo>
                      <a:pt x="465617" y="56444"/>
                      <a:pt x="478313" y="43747"/>
                      <a:pt x="478313" y="28227"/>
                    </a:cubicBezTo>
                    <a:cubicBezTo>
                      <a:pt x="478313" y="12706"/>
                      <a:pt x="465616" y="0"/>
                      <a:pt x="450096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2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8" name="Free-form: Shape 87">
                <a:extLst>
                  <a:ext uri="{FF2B5EF4-FFF2-40B4-BE49-F238E27FC236}">
                    <a16:creationId xmlns:a16="http://schemas.microsoft.com/office/drawing/2014/main" id="{A1E8CFCC-AF5F-6071-DCD9-4C37B0A4A746}"/>
                  </a:ext>
                </a:extLst>
              </p:cNvPr>
              <p:cNvSpPr/>
              <p:nvPr/>
            </p:nvSpPr>
            <p:spPr>
              <a:xfrm>
                <a:off x="4271270" y="4974940"/>
                <a:ext cx="314640" cy="56443"/>
              </a:xfrm>
              <a:custGeom>
                <a:avLst/>
                <a:gdLst>
                  <a:gd name="connsiteX0" fmla="*/ 286424 w 314640"/>
                  <a:gd name="connsiteY0" fmla="*/ 0 h 56443"/>
                  <a:gd name="connsiteX1" fmla="*/ 28217 w 314640"/>
                  <a:gd name="connsiteY1" fmla="*/ 0 h 56443"/>
                  <a:gd name="connsiteX2" fmla="*/ 0 w 314640"/>
                  <a:gd name="connsiteY2" fmla="*/ 28217 h 56443"/>
                  <a:gd name="connsiteX3" fmla="*/ 28217 w 314640"/>
                  <a:gd name="connsiteY3" fmla="*/ 56434 h 56443"/>
                  <a:gd name="connsiteX4" fmla="*/ 286424 w 314640"/>
                  <a:gd name="connsiteY4" fmla="*/ 56444 h 56443"/>
                  <a:gd name="connsiteX5" fmla="*/ 314641 w 314640"/>
                  <a:gd name="connsiteY5" fmla="*/ 28227 h 56443"/>
                  <a:gd name="connsiteX6" fmla="*/ 286424 w 314640"/>
                  <a:gd name="connsiteY6" fmla="*/ 0 h 5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4640" h="56443">
                    <a:moveTo>
                      <a:pt x="286424" y="0"/>
                    </a:moveTo>
                    <a:lnTo>
                      <a:pt x="28217" y="0"/>
                    </a:lnTo>
                    <a:cubicBezTo>
                      <a:pt x="12696" y="0"/>
                      <a:pt x="0" y="12697"/>
                      <a:pt x="0" y="28217"/>
                    </a:cubicBezTo>
                    <a:cubicBezTo>
                      <a:pt x="0" y="43737"/>
                      <a:pt x="12696" y="56434"/>
                      <a:pt x="28217" y="56434"/>
                    </a:cubicBezTo>
                    <a:lnTo>
                      <a:pt x="286424" y="56444"/>
                    </a:lnTo>
                    <a:cubicBezTo>
                      <a:pt x="301945" y="56444"/>
                      <a:pt x="314641" y="43747"/>
                      <a:pt x="314641" y="28227"/>
                    </a:cubicBezTo>
                    <a:cubicBezTo>
                      <a:pt x="314641" y="12706"/>
                      <a:pt x="301944" y="0"/>
                      <a:pt x="28642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2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9" name="Free-form: Shape 88">
                <a:extLst>
                  <a:ext uri="{FF2B5EF4-FFF2-40B4-BE49-F238E27FC236}">
                    <a16:creationId xmlns:a16="http://schemas.microsoft.com/office/drawing/2014/main" id="{F8E51E73-CA96-0BD7-920F-70EAE0505DF5}"/>
                  </a:ext>
                </a:extLst>
              </p:cNvPr>
              <p:cNvSpPr/>
              <p:nvPr/>
            </p:nvSpPr>
            <p:spPr>
              <a:xfrm>
                <a:off x="4271270" y="5111804"/>
                <a:ext cx="314640" cy="56443"/>
              </a:xfrm>
              <a:custGeom>
                <a:avLst/>
                <a:gdLst>
                  <a:gd name="connsiteX0" fmla="*/ 286424 w 314640"/>
                  <a:gd name="connsiteY0" fmla="*/ 0 h 56443"/>
                  <a:gd name="connsiteX1" fmla="*/ 28217 w 314640"/>
                  <a:gd name="connsiteY1" fmla="*/ 0 h 56443"/>
                  <a:gd name="connsiteX2" fmla="*/ 0 w 314640"/>
                  <a:gd name="connsiteY2" fmla="*/ 28217 h 56443"/>
                  <a:gd name="connsiteX3" fmla="*/ 28217 w 314640"/>
                  <a:gd name="connsiteY3" fmla="*/ 56434 h 56443"/>
                  <a:gd name="connsiteX4" fmla="*/ 286424 w 314640"/>
                  <a:gd name="connsiteY4" fmla="*/ 56444 h 56443"/>
                  <a:gd name="connsiteX5" fmla="*/ 314641 w 314640"/>
                  <a:gd name="connsiteY5" fmla="*/ 28227 h 56443"/>
                  <a:gd name="connsiteX6" fmla="*/ 286424 w 314640"/>
                  <a:gd name="connsiteY6" fmla="*/ 0 h 5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4640" h="56443">
                    <a:moveTo>
                      <a:pt x="286424" y="0"/>
                    </a:moveTo>
                    <a:lnTo>
                      <a:pt x="28217" y="0"/>
                    </a:lnTo>
                    <a:cubicBezTo>
                      <a:pt x="12696" y="0"/>
                      <a:pt x="0" y="12697"/>
                      <a:pt x="0" y="28217"/>
                    </a:cubicBezTo>
                    <a:cubicBezTo>
                      <a:pt x="0" y="43738"/>
                      <a:pt x="12696" y="56434"/>
                      <a:pt x="28217" y="56434"/>
                    </a:cubicBezTo>
                    <a:lnTo>
                      <a:pt x="286424" y="56444"/>
                    </a:lnTo>
                    <a:cubicBezTo>
                      <a:pt x="301945" y="56444"/>
                      <a:pt x="314641" y="43747"/>
                      <a:pt x="314641" y="28227"/>
                    </a:cubicBezTo>
                    <a:cubicBezTo>
                      <a:pt x="314641" y="12696"/>
                      <a:pt x="301944" y="0"/>
                      <a:pt x="28642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2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49D17EFC-5B4C-B783-0593-325B11361675}"/>
              </a:ext>
            </a:extLst>
          </p:cNvPr>
          <p:cNvGrpSpPr/>
          <p:nvPr/>
        </p:nvGrpSpPr>
        <p:grpSpPr>
          <a:xfrm>
            <a:off x="4445015" y="5172465"/>
            <a:ext cx="6829102" cy="769441"/>
            <a:chOff x="4445015" y="5172465"/>
            <a:chExt cx="6829102" cy="769441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A6225E9-1BB6-DC8B-CAC5-570010574928}"/>
                </a:ext>
              </a:extLst>
            </p:cNvPr>
            <p:cNvSpPr txBox="1"/>
            <p:nvPr/>
          </p:nvSpPr>
          <p:spPr>
            <a:xfrm>
              <a:off x="5699263" y="5172465"/>
              <a:ext cx="557485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b="1" dirty="0">
                  <a:solidFill>
                    <a:schemeClr val="tx2"/>
                  </a:solidFill>
                </a:rPr>
                <a:t>hardware designs!</a:t>
              </a:r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25488F3E-0CCF-76AA-A893-33EC6CC40767}"/>
                </a:ext>
              </a:extLst>
            </p:cNvPr>
            <p:cNvSpPr/>
            <p:nvPr/>
          </p:nvSpPr>
          <p:spPr>
            <a:xfrm>
              <a:off x="4445015" y="5194400"/>
              <a:ext cx="827598" cy="725569"/>
            </a:xfrm>
            <a:custGeom>
              <a:avLst/>
              <a:gdLst>
                <a:gd name="connsiteX0" fmla="*/ 983706 w 1007691"/>
                <a:gd name="connsiteY0" fmla="*/ 134336 h 883459"/>
                <a:gd name="connsiteX1" fmla="*/ 249580 w 1007691"/>
                <a:gd name="connsiteY1" fmla="*/ 134336 h 883459"/>
                <a:gd name="connsiteX2" fmla="*/ 249580 w 1007691"/>
                <a:gd name="connsiteY2" fmla="*/ 41992 h 883459"/>
                <a:gd name="connsiteX3" fmla="*/ 237612 w 1007691"/>
                <a:gd name="connsiteY3" fmla="*/ 21236 h 883459"/>
                <a:gd name="connsiteX4" fmla="*/ 158355 w 1007691"/>
                <a:gd name="connsiteY4" fmla="*/ 0 h 883459"/>
                <a:gd name="connsiteX5" fmla="*/ 0 w 1007691"/>
                <a:gd name="connsiteY5" fmla="*/ 158355 h 883459"/>
                <a:gd name="connsiteX6" fmla="*/ 0 w 1007691"/>
                <a:gd name="connsiteY6" fmla="*/ 697937 h 883459"/>
                <a:gd name="connsiteX7" fmla="*/ 185522 w 1007691"/>
                <a:gd name="connsiteY7" fmla="*/ 883459 h 883459"/>
                <a:gd name="connsiteX8" fmla="*/ 983695 w 1007691"/>
                <a:gd name="connsiteY8" fmla="*/ 883459 h 883459"/>
                <a:gd name="connsiteX9" fmla="*/ 1007684 w 1007691"/>
                <a:gd name="connsiteY9" fmla="*/ 859471 h 883459"/>
                <a:gd name="connsiteX10" fmla="*/ 1007691 w 1007691"/>
                <a:gd name="connsiteY10" fmla="*/ 158330 h 883459"/>
                <a:gd name="connsiteX11" fmla="*/ 983703 w 1007691"/>
                <a:gd name="connsiteY11" fmla="*/ 134341 h 883459"/>
                <a:gd name="connsiteX12" fmla="*/ 47992 w 1007691"/>
                <a:gd name="connsiteY12" fmla="*/ 158324 h 883459"/>
                <a:gd name="connsiteX13" fmla="*/ 158356 w 1007691"/>
                <a:gd name="connsiteY13" fmla="*/ 47960 h 883459"/>
                <a:gd name="connsiteX14" fmla="*/ 201597 w 1007691"/>
                <a:gd name="connsiteY14" fmla="*/ 56763 h 883459"/>
                <a:gd name="connsiteX15" fmla="*/ 201597 w 1007691"/>
                <a:gd name="connsiteY15" fmla="*/ 545558 h 883459"/>
                <a:gd name="connsiteX16" fmla="*/ 158356 w 1007691"/>
                <a:gd name="connsiteY16" fmla="*/ 539552 h 883459"/>
                <a:gd name="connsiteX17" fmla="*/ 47992 w 1007691"/>
                <a:gd name="connsiteY17" fmla="*/ 584446 h 883459"/>
                <a:gd name="connsiteX18" fmla="*/ 959708 w 1007691"/>
                <a:gd name="connsiteY18" fmla="*/ 835429 h 883459"/>
                <a:gd name="connsiteX19" fmla="*/ 185514 w 1007691"/>
                <a:gd name="connsiteY19" fmla="*/ 835429 h 883459"/>
                <a:gd name="connsiteX20" fmla="*/ 47982 w 1007691"/>
                <a:gd name="connsiteY20" fmla="*/ 697897 h 883459"/>
                <a:gd name="connsiteX21" fmla="*/ 158347 w 1007691"/>
                <a:gd name="connsiteY21" fmla="*/ 587532 h 883459"/>
                <a:gd name="connsiteX22" fmla="*/ 213556 w 1007691"/>
                <a:gd name="connsiteY22" fmla="*/ 602319 h 883459"/>
                <a:gd name="connsiteX23" fmla="*/ 237560 w 1007691"/>
                <a:gd name="connsiteY23" fmla="*/ 602342 h 883459"/>
                <a:gd name="connsiteX24" fmla="*/ 249573 w 1007691"/>
                <a:gd name="connsiteY24" fmla="*/ 581548 h 883459"/>
                <a:gd name="connsiteX25" fmla="*/ 249573 w 1007691"/>
                <a:gd name="connsiteY25" fmla="*/ 182317 h 883459"/>
                <a:gd name="connsiteX26" fmla="*/ 959701 w 1007691"/>
                <a:gd name="connsiteY26" fmla="*/ 182317 h 883459"/>
                <a:gd name="connsiteX27" fmla="*/ 599833 w 1007691"/>
                <a:gd name="connsiteY27" fmla="*/ 627702 h 883459"/>
                <a:gd name="connsiteX28" fmla="*/ 718661 w 1007691"/>
                <a:gd name="connsiteY28" fmla="*/ 508873 h 883459"/>
                <a:gd name="connsiteX29" fmla="*/ 599833 w 1007691"/>
                <a:gd name="connsiteY29" fmla="*/ 390045 h 883459"/>
                <a:gd name="connsiteX30" fmla="*/ 481005 w 1007691"/>
                <a:gd name="connsiteY30" fmla="*/ 508873 h 883459"/>
                <a:gd name="connsiteX31" fmla="*/ 599833 w 1007691"/>
                <a:gd name="connsiteY31" fmla="*/ 627702 h 883459"/>
                <a:gd name="connsiteX32" fmla="*/ 599833 w 1007691"/>
                <a:gd name="connsiteY32" fmla="*/ 438036 h 883459"/>
                <a:gd name="connsiteX33" fmla="*/ 670676 w 1007691"/>
                <a:gd name="connsiteY33" fmla="*/ 508879 h 883459"/>
                <a:gd name="connsiteX34" fmla="*/ 599833 w 1007691"/>
                <a:gd name="connsiteY34" fmla="*/ 579717 h 883459"/>
                <a:gd name="connsiteX35" fmla="*/ 528989 w 1007691"/>
                <a:gd name="connsiteY35" fmla="*/ 508879 h 883459"/>
                <a:gd name="connsiteX36" fmla="*/ 599833 w 1007691"/>
                <a:gd name="connsiteY36" fmla="*/ 438036 h 883459"/>
                <a:gd name="connsiteX37" fmla="*/ 368493 w 1007691"/>
                <a:gd name="connsiteY37" fmla="*/ 471240 h 883459"/>
                <a:gd name="connsiteX38" fmla="*/ 391811 w 1007691"/>
                <a:gd name="connsiteY38" fmla="*/ 488741 h 883459"/>
                <a:gd name="connsiteX39" fmla="*/ 391811 w 1007691"/>
                <a:gd name="connsiteY39" fmla="*/ 528997 h 883459"/>
                <a:gd name="connsiteX40" fmla="*/ 368508 w 1007691"/>
                <a:gd name="connsiteY40" fmla="*/ 546498 h 883459"/>
                <a:gd name="connsiteX41" fmla="*/ 356563 w 1007691"/>
                <a:gd name="connsiteY41" fmla="*/ 604915 h 883459"/>
                <a:gd name="connsiteX42" fmla="*/ 395022 w 1007691"/>
                <a:gd name="connsiteY42" fmla="*/ 671527 h 883459"/>
                <a:gd name="connsiteX43" fmla="*/ 451591 w 1007691"/>
                <a:gd name="connsiteY43" fmla="*/ 690395 h 883459"/>
                <a:gd name="connsiteX44" fmla="*/ 478399 w 1007691"/>
                <a:gd name="connsiteY44" fmla="*/ 678954 h 883459"/>
                <a:gd name="connsiteX45" fmla="*/ 513280 w 1007691"/>
                <a:gd name="connsiteY45" fmla="*/ 699117 h 883459"/>
                <a:gd name="connsiteX46" fmla="*/ 516768 w 1007691"/>
                <a:gd name="connsiteY46" fmla="*/ 728014 h 883459"/>
                <a:gd name="connsiteX47" fmla="*/ 561393 w 1007691"/>
                <a:gd name="connsiteY47" fmla="*/ 767564 h 883459"/>
                <a:gd name="connsiteX48" fmla="*/ 638304 w 1007691"/>
                <a:gd name="connsiteY48" fmla="*/ 767564 h 883459"/>
                <a:gd name="connsiteX49" fmla="*/ 682929 w 1007691"/>
                <a:gd name="connsiteY49" fmla="*/ 728014 h 883459"/>
                <a:gd name="connsiteX50" fmla="*/ 686417 w 1007691"/>
                <a:gd name="connsiteY50" fmla="*/ 699117 h 883459"/>
                <a:gd name="connsiteX51" fmla="*/ 721298 w 1007691"/>
                <a:gd name="connsiteY51" fmla="*/ 678954 h 883459"/>
                <a:gd name="connsiteX52" fmla="*/ 748098 w 1007691"/>
                <a:gd name="connsiteY52" fmla="*/ 690395 h 883459"/>
                <a:gd name="connsiteX53" fmla="*/ 804667 w 1007691"/>
                <a:gd name="connsiteY53" fmla="*/ 671527 h 883459"/>
                <a:gd name="connsiteX54" fmla="*/ 843126 w 1007691"/>
                <a:gd name="connsiteY54" fmla="*/ 604923 h 883459"/>
                <a:gd name="connsiteX55" fmla="*/ 831181 w 1007691"/>
                <a:gd name="connsiteY55" fmla="*/ 546506 h 883459"/>
                <a:gd name="connsiteX56" fmla="*/ 807877 w 1007691"/>
                <a:gd name="connsiteY56" fmla="*/ 529005 h 883459"/>
                <a:gd name="connsiteX57" fmla="*/ 807877 w 1007691"/>
                <a:gd name="connsiteY57" fmla="*/ 488749 h 883459"/>
                <a:gd name="connsiteX58" fmla="*/ 831181 w 1007691"/>
                <a:gd name="connsiteY58" fmla="*/ 471248 h 883459"/>
                <a:gd name="connsiteX59" fmla="*/ 843126 w 1007691"/>
                <a:gd name="connsiteY59" fmla="*/ 412831 h 883459"/>
                <a:gd name="connsiteX60" fmla="*/ 804667 w 1007691"/>
                <a:gd name="connsiteY60" fmla="*/ 346227 h 883459"/>
                <a:gd name="connsiteX61" fmla="*/ 748098 w 1007691"/>
                <a:gd name="connsiteY61" fmla="*/ 327358 h 883459"/>
                <a:gd name="connsiteX62" fmla="*/ 721290 w 1007691"/>
                <a:gd name="connsiteY62" fmla="*/ 338800 h 883459"/>
                <a:gd name="connsiteX63" fmla="*/ 686409 w 1007691"/>
                <a:gd name="connsiteY63" fmla="*/ 318637 h 883459"/>
                <a:gd name="connsiteX64" fmla="*/ 682921 w 1007691"/>
                <a:gd name="connsiteY64" fmla="*/ 289739 h 883459"/>
                <a:gd name="connsiteX65" fmla="*/ 638296 w 1007691"/>
                <a:gd name="connsiteY65" fmla="*/ 250190 h 883459"/>
                <a:gd name="connsiteX66" fmla="*/ 561385 w 1007691"/>
                <a:gd name="connsiteY66" fmla="*/ 250190 h 883459"/>
                <a:gd name="connsiteX67" fmla="*/ 516760 w 1007691"/>
                <a:gd name="connsiteY67" fmla="*/ 289739 h 883459"/>
                <a:gd name="connsiteX68" fmla="*/ 513272 w 1007691"/>
                <a:gd name="connsiteY68" fmla="*/ 318637 h 883459"/>
                <a:gd name="connsiteX69" fmla="*/ 478391 w 1007691"/>
                <a:gd name="connsiteY69" fmla="*/ 338800 h 883459"/>
                <a:gd name="connsiteX70" fmla="*/ 451591 w 1007691"/>
                <a:gd name="connsiteY70" fmla="*/ 327358 h 883459"/>
                <a:gd name="connsiteX71" fmla="*/ 395022 w 1007691"/>
                <a:gd name="connsiteY71" fmla="*/ 346227 h 883459"/>
                <a:gd name="connsiteX72" fmla="*/ 356563 w 1007691"/>
                <a:gd name="connsiteY72" fmla="*/ 412831 h 883459"/>
                <a:gd name="connsiteX73" fmla="*/ 368493 w 1007691"/>
                <a:gd name="connsiteY73" fmla="*/ 471242 h 883459"/>
                <a:gd name="connsiteX74" fmla="*/ 441066 w 1007691"/>
                <a:gd name="connsiteY74" fmla="*/ 535793 h 883459"/>
                <a:gd name="connsiteX75" fmla="*/ 441066 w 1007691"/>
                <a:gd name="connsiteY75" fmla="*/ 481939 h 883459"/>
                <a:gd name="connsiteX76" fmla="*/ 431805 w 1007691"/>
                <a:gd name="connsiteY76" fmla="*/ 458770 h 883459"/>
                <a:gd name="connsiteX77" fmla="*/ 399443 w 1007691"/>
                <a:gd name="connsiteY77" fmla="*/ 434473 h 883459"/>
                <a:gd name="connsiteX78" fmla="*/ 435211 w 1007691"/>
                <a:gd name="connsiteY78" fmla="*/ 372529 h 883459"/>
                <a:gd name="connsiteX79" fmla="*/ 472446 w 1007691"/>
                <a:gd name="connsiteY79" fmla="*/ 388413 h 883459"/>
                <a:gd name="connsiteX80" fmla="*/ 497179 w 1007691"/>
                <a:gd name="connsiteY80" fmla="*/ 384820 h 883459"/>
                <a:gd name="connsiteX81" fmla="*/ 543741 w 1007691"/>
                <a:gd name="connsiteY81" fmla="*/ 357900 h 883459"/>
                <a:gd name="connsiteX82" fmla="*/ 559197 w 1007691"/>
                <a:gd name="connsiteY82" fmla="*/ 338288 h 883459"/>
                <a:gd name="connsiteX83" fmla="*/ 564061 w 1007691"/>
                <a:gd name="connsiteY83" fmla="*/ 298146 h 883459"/>
                <a:gd name="connsiteX84" fmla="*/ 635597 w 1007691"/>
                <a:gd name="connsiteY84" fmla="*/ 298146 h 883459"/>
                <a:gd name="connsiteX85" fmla="*/ 640446 w 1007691"/>
                <a:gd name="connsiteY85" fmla="*/ 338288 h 883459"/>
                <a:gd name="connsiteX86" fmla="*/ 655902 w 1007691"/>
                <a:gd name="connsiteY86" fmla="*/ 357900 h 883459"/>
                <a:gd name="connsiteX87" fmla="*/ 702464 w 1007691"/>
                <a:gd name="connsiteY87" fmla="*/ 384835 h 883459"/>
                <a:gd name="connsiteX88" fmla="*/ 727182 w 1007691"/>
                <a:gd name="connsiteY88" fmla="*/ 388429 h 883459"/>
                <a:gd name="connsiteX89" fmla="*/ 764417 w 1007691"/>
                <a:gd name="connsiteY89" fmla="*/ 372544 h 883459"/>
                <a:gd name="connsiteX90" fmla="*/ 800185 w 1007691"/>
                <a:gd name="connsiteY90" fmla="*/ 434489 h 883459"/>
                <a:gd name="connsiteX91" fmla="*/ 767823 w 1007691"/>
                <a:gd name="connsiteY91" fmla="*/ 458785 h 883459"/>
                <a:gd name="connsiteX92" fmla="*/ 758561 w 1007691"/>
                <a:gd name="connsiteY92" fmla="*/ 481954 h 883459"/>
                <a:gd name="connsiteX93" fmla="*/ 758561 w 1007691"/>
                <a:gd name="connsiteY93" fmla="*/ 535808 h 883459"/>
                <a:gd name="connsiteX94" fmla="*/ 767823 w 1007691"/>
                <a:gd name="connsiteY94" fmla="*/ 558977 h 883459"/>
                <a:gd name="connsiteX95" fmla="*/ 800185 w 1007691"/>
                <a:gd name="connsiteY95" fmla="*/ 583273 h 883459"/>
                <a:gd name="connsiteX96" fmla="*/ 764417 w 1007691"/>
                <a:gd name="connsiteY96" fmla="*/ 645218 h 883459"/>
                <a:gd name="connsiteX97" fmla="*/ 727182 w 1007691"/>
                <a:gd name="connsiteY97" fmla="*/ 629334 h 883459"/>
                <a:gd name="connsiteX98" fmla="*/ 702464 w 1007691"/>
                <a:gd name="connsiteY98" fmla="*/ 632927 h 883459"/>
                <a:gd name="connsiteX99" fmla="*/ 655902 w 1007691"/>
                <a:gd name="connsiteY99" fmla="*/ 659847 h 883459"/>
                <a:gd name="connsiteX100" fmla="*/ 640446 w 1007691"/>
                <a:gd name="connsiteY100" fmla="*/ 679459 h 883459"/>
                <a:gd name="connsiteX101" fmla="*/ 635582 w 1007691"/>
                <a:gd name="connsiteY101" fmla="*/ 719601 h 883459"/>
                <a:gd name="connsiteX102" fmla="*/ 564046 w 1007691"/>
                <a:gd name="connsiteY102" fmla="*/ 719601 h 883459"/>
                <a:gd name="connsiteX103" fmla="*/ 559182 w 1007691"/>
                <a:gd name="connsiteY103" fmla="*/ 679459 h 883459"/>
                <a:gd name="connsiteX104" fmla="*/ 543726 w 1007691"/>
                <a:gd name="connsiteY104" fmla="*/ 659847 h 883459"/>
                <a:gd name="connsiteX105" fmla="*/ 497164 w 1007691"/>
                <a:gd name="connsiteY105" fmla="*/ 632927 h 883459"/>
                <a:gd name="connsiteX106" fmla="*/ 472446 w 1007691"/>
                <a:gd name="connsiteY106" fmla="*/ 629334 h 883459"/>
                <a:gd name="connsiteX107" fmla="*/ 435212 w 1007691"/>
                <a:gd name="connsiteY107" fmla="*/ 645218 h 883459"/>
                <a:gd name="connsiteX108" fmla="*/ 399443 w 1007691"/>
                <a:gd name="connsiteY108" fmla="*/ 583273 h 883459"/>
                <a:gd name="connsiteX109" fmla="*/ 431805 w 1007691"/>
                <a:gd name="connsiteY109" fmla="*/ 558977 h 883459"/>
                <a:gd name="connsiteX110" fmla="*/ 441067 w 1007691"/>
                <a:gd name="connsiteY110" fmla="*/ 535793 h 883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1007691" h="883459">
                  <a:moveTo>
                    <a:pt x="983706" y="134336"/>
                  </a:moveTo>
                  <a:lnTo>
                    <a:pt x="249580" y="134336"/>
                  </a:lnTo>
                  <a:lnTo>
                    <a:pt x="249580" y="41992"/>
                  </a:lnTo>
                  <a:cubicBezTo>
                    <a:pt x="249580" y="33430"/>
                    <a:pt x="245024" y="25521"/>
                    <a:pt x="237612" y="21236"/>
                  </a:cubicBezTo>
                  <a:cubicBezTo>
                    <a:pt x="213608" y="7337"/>
                    <a:pt x="186208" y="0"/>
                    <a:pt x="158355" y="0"/>
                  </a:cubicBezTo>
                  <a:cubicBezTo>
                    <a:pt x="71040" y="0"/>
                    <a:pt x="0" y="71040"/>
                    <a:pt x="0" y="158355"/>
                  </a:cubicBezTo>
                  <a:lnTo>
                    <a:pt x="0" y="697937"/>
                  </a:lnTo>
                  <a:cubicBezTo>
                    <a:pt x="0" y="800226"/>
                    <a:pt x="83218" y="883459"/>
                    <a:pt x="185522" y="883459"/>
                  </a:cubicBezTo>
                  <a:lnTo>
                    <a:pt x="983695" y="883459"/>
                  </a:lnTo>
                  <a:cubicBezTo>
                    <a:pt x="996941" y="883459"/>
                    <a:pt x="1007684" y="872717"/>
                    <a:pt x="1007684" y="859471"/>
                  </a:cubicBezTo>
                  <a:lnTo>
                    <a:pt x="1007691" y="158330"/>
                  </a:lnTo>
                  <a:cubicBezTo>
                    <a:pt x="1007691" y="145084"/>
                    <a:pt x="996949" y="134341"/>
                    <a:pt x="983703" y="134341"/>
                  </a:cubicBezTo>
                  <a:close/>
                  <a:moveTo>
                    <a:pt x="47992" y="158324"/>
                  </a:moveTo>
                  <a:cubicBezTo>
                    <a:pt x="47992" y="97470"/>
                    <a:pt x="97503" y="47960"/>
                    <a:pt x="158356" y="47960"/>
                  </a:cubicBezTo>
                  <a:cubicBezTo>
                    <a:pt x="173278" y="47960"/>
                    <a:pt x="188005" y="50982"/>
                    <a:pt x="201597" y="56763"/>
                  </a:cubicBezTo>
                  <a:lnTo>
                    <a:pt x="201597" y="545558"/>
                  </a:lnTo>
                  <a:cubicBezTo>
                    <a:pt x="187600" y="541596"/>
                    <a:pt x="173038" y="539552"/>
                    <a:pt x="158356" y="539552"/>
                  </a:cubicBezTo>
                  <a:cubicBezTo>
                    <a:pt x="115485" y="539552"/>
                    <a:pt x="76528" y="556684"/>
                    <a:pt x="47992" y="584446"/>
                  </a:cubicBezTo>
                  <a:close/>
                  <a:moveTo>
                    <a:pt x="959708" y="835429"/>
                  </a:moveTo>
                  <a:lnTo>
                    <a:pt x="185514" y="835429"/>
                  </a:lnTo>
                  <a:cubicBezTo>
                    <a:pt x="109687" y="835429"/>
                    <a:pt x="47982" y="773732"/>
                    <a:pt x="47982" y="697897"/>
                  </a:cubicBezTo>
                  <a:cubicBezTo>
                    <a:pt x="47982" y="637043"/>
                    <a:pt x="97493" y="587532"/>
                    <a:pt x="158347" y="587532"/>
                  </a:cubicBezTo>
                  <a:cubicBezTo>
                    <a:pt x="177765" y="587532"/>
                    <a:pt x="196867" y="592636"/>
                    <a:pt x="213556" y="602319"/>
                  </a:cubicBezTo>
                  <a:cubicBezTo>
                    <a:pt x="220976" y="606619"/>
                    <a:pt x="230124" y="606626"/>
                    <a:pt x="237560" y="602342"/>
                  </a:cubicBezTo>
                  <a:cubicBezTo>
                    <a:pt x="244994" y="598057"/>
                    <a:pt x="249573" y="590126"/>
                    <a:pt x="249573" y="581548"/>
                  </a:cubicBezTo>
                  <a:lnTo>
                    <a:pt x="249573" y="182317"/>
                  </a:lnTo>
                  <a:lnTo>
                    <a:pt x="959701" y="182317"/>
                  </a:lnTo>
                  <a:close/>
                  <a:moveTo>
                    <a:pt x="599833" y="627702"/>
                  </a:moveTo>
                  <a:cubicBezTo>
                    <a:pt x="665363" y="627702"/>
                    <a:pt x="718661" y="574403"/>
                    <a:pt x="718661" y="508873"/>
                  </a:cubicBezTo>
                  <a:cubicBezTo>
                    <a:pt x="718661" y="443343"/>
                    <a:pt x="665363" y="390045"/>
                    <a:pt x="599833" y="390045"/>
                  </a:cubicBezTo>
                  <a:cubicBezTo>
                    <a:pt x="534303" y="390045"/>
                    <a:pt x="481005" y="443343"/>
                    <a:pt x="481005" y="508873"/>
                  </a:cubicBezTo>
                  <a:cubicBezTo>
                    <a:pt x="481005" y="574403"/>
                    <a:pt x="534303" y="627702"/>
                    <a:pt x="599833" y="627702"/>
                  </a:cubicBezTo>
                  <a:close/>
                  <a:moveTo>
                    <a:pt x="599833" y="438036"/>
                  </a:moveTo>
                  <a:cubicBezTo>
                    <a:pt x="638902" y="438036"/>
                    <a:pt x="670676" y="469820"/>
                    <a:pt x="670676" y="508879"/>
                  </a:cubicBezTo>
                  <a:cubicBezTo>
                    <a:pt x="670676" y="547948"/>
                    <a:pt x="638892" y="579717"/>
                    <a:pt x="599833" y="579717"/>
                  </a:cubicBezTo>
                  <a:cubicBezTo>
                    <a:pt x="560764" y="579717"/>
                    <a:pt x="528989" y="547932"/>
                    <a:pt x="528989" y="508879"/>
                  </a:cubicBezTo>
                  <a:cubicBezTo>
                    <a:pt x="528989" y="469803"/>
                    <a:pt x="560766" y="438036"/>
                    <a:pt x="599833" y="438036"/>
                  </a:cubicBezTo>
                  <a:close/>
                  <a:moveTo>
                    <a:pt x="368493" y="471240"/>
                  </a:moveTo>
                  <a:lnTo>
                    <a:pt x="391811" y="488741"/>
                  </a:lnTo>
                  <a:cubicBezTo>
                    <a:pt x="390518" y="502145"/>
                    <a:pt x="390518" y="515609"/>
                    <a:pt x="391811" y="528997"/>
                  </a:cubicBezTo>
                  <a:lnTo>
                    <a:pt x="368508" y="546498"/>
                  </a:lnTo>
                  <a:cubicBezTo>
                    <a:pt x="350346" y="560134"/>
                    <a:pt x="345212" y="585251"/>
                    <a:pt x="356563" y="604915"/>
                  </a:cubicBezTo>
                  <a:lnTo>
                    <a:pt x="395022" y="671527"/>
                  </a:lnTo>
                  <a:cubicBezTo>
                    <a:pt x="406380" y="691193"/>
                    <a:pt x="430699" y="699318"/>
                    <a:pt x="451591" y="690395"/>
                  </a:cubicBezTo>
                  <a:lnTo>
                    <a:pt x="478399" y="678954"/>
                  </a:lnTo>
                  <a:cubicBezTo>
                    <a:pt x="489367" y="686802"/>
                    <a:pt x="501035" y="693545"/>
                    <a:pt x="513280" y="699117"/>
                  </a:cubicBezTo>
                  <a:lnTo>
                    <a:pt x="516768" y="728014"/>
                  </a:lnTo>
                  <a:cubicBezTo>
                    <a:pt x="519497" y="750567"/>
                    <a:pt x="538682" y="767564"/>
                    <a:pt x="561393" y="767564"/>
                  </a:cubicBezTo>
                  <a:lnTo>
                    <a:pt x="638304" y="767564"/>
                  </a:lnTo>
                  <a:cubicBezTo>
                    <a:pt x="661015" y="767564"/>
                    <a:pt x="680200" y="750560"/>
                    <a:pt x="682929" y="728014"/>
                  </a:cubicBezTo>
                  <a:lnTo>
                    <a:pt x="686417" y="699117"/>
                  </a:lnTo>
                  <a:cubicBezTo>
                    <a:pt x="698663" y="693539"/>
                    <a:pt x="710330" y="686803"/>
                    <a:pt x="721298" y="678954"/>
                  </a:cubicBezTo>
                  <a:lnTo>
                    <a:pt x="748098" y="690395"/>
                  </a:lnTo>
                  <a:cubicBezTo>
                    <a:pt x="768988" y="699311"/>
                    <a:pt x="793307" y="691192"/>
                    <a:pt x="804667" y="671527"/>
                  </a:cubicBezTo>
                  <a:lnTo>
                    <a:pt x="843126" y="604923"/>
                  </a:lnTo>
                  <a:cubicBezTo>
                    <a:pt x="854485" y="585257"/>
                    <a:pt x="849343" y="560135"/>
                    <a:pt x="831181" y="546506"/>
                  </a:cubicBezTo>
                  <a:lnTo>
                    <a:pt x="807877" y="529005"/>
                  </a:lnTo>
                  <a:cubicBezTo>
                    <a:pt x="809171" y="515601"/>
                    <a:pt x="809171" y="502137"/>
                    <a:pt x="807877" y="488749"/>
                  </a:cubicBezTo>
                  <a:lnTo>
                    <a:pt x="831181" y="471248"/>
                  </a:lnTo>
                  <a:cubicBezTo>
                    <a:pt x="849343" y="457612"/>
                    <a:pt x="854476" y="432495"/>
                    <a:pt x="843126" y="412831"/>
                  </a:cubicBezTo>
                  <a:lnTo>
                    <a:pt x="804667" y="346227"/>
                  </a:lnTo>
                  <a:cubicBezTo>
                    <a:pt x="793309" y="326561"/>
                    <a:pt x="768990" y="318449"/>
                    <a:pt x="748098" y="327358"/>
                  </a:cubicBezTo>
                  <a:lnTo>
                    <a:pt x="721290" y="338800"/>
                  </a:lnTo>
                  <a:cubicBezTo>
                    <a:pt x="710322" y="330952"/>
                    <a:pt x="698654" y="324208"/>
                    <a:pt x="686409" y="318637"/>
                  </a:cubicBezTo>
                  <a:lnTo>
                    <a:pt x="682921" y="289739"/>
                  </a:lnTo>
                  <a:cubicBezTo>
                    <a:pt x="680192" y="267186"/>
                    <a:pt x="661007" y="250190"/>
                    <a:pt x="638296" y="250190"/>
                  </a:cubicBezTo>
                  <a:lnTo>
                    <a:pt x="561385" y="250190"/>
                  </a:lnTo>
                  <a:cubicBezTo>
                    <a:pt x="538674" y="250190"/>
                    <a:pt x="519489" y="267194"/>
                    <a:pt x="516760" y="289739"/>
                  </a:cubicBezTo>
                  <a:lnTo>
                    <a:pt x="513272" y="318637"/>
                  </a:lnTo>
                  <a:cubicBezTo>
                    <a:pt x="501026" y="324215"/>
                    <a:pt x="489359" y="330951"/>
                    <a:pt x="478391" y="338800"/>
                  </a:cubicBezTo>
                  <a:lnTo>
                    <a:pt x="451591" y="327358"/>
                  </a:lnTo>
                  <a:cubicBezTo>
                    <a:pt x="430701" y="318443"/>
                    <a:pt x="406382" y="326561"/>
                    <a:pt x="395022" y="346227"/>
                  </a:cubicBezTo>
                  <a:lnTo>
                    <a:pt x="356563" y="412831"/>
                  </a:lnTo>
                  <a:cubicBezTo>
                    <a:pt x="345189" y="432489"/>
                    <a:pt x="350331" y="457619"/>
                    <a:pt x="368493" y="471242"/>
                  </a:cubicBezTo>
                  <a:close/>
                  <a:moveTo>
                    <a:pt x="441066" y="535793"/>
                  </a:moveTo>
                  <a:cubicBezTo>
                    <a:pt x="438059" y="517932"/>
                    <a:pt x="438059" y="499815"/>
                    <a:pt x="441066" y="481939"/>
                  </a:cubicBezTo>
                  <a:cubicBezTo>
                    <a:pt x="442547" y="473090"/>
                    <a:pt x="438977" y="464160"/>
                    <a:pt x="431805" y="458770"/>
                  </a:cubicBezTo>
                  <a:lnTo>
                    <a:pt x="399443" y="434473"/>
                  </a:lnTo>
                  <a:lnTo>
                    <a:pt x="435211" y="372529"/>
                  </a:lnTo>
                  <a:lnTo>
                    <a:pt x="472446" y="388413"/>
                  </a:lnTo>
                  <a:cubicBezTo>
                    <a:pt x="480707" y="391939"/>
                    <a:pt x="490247" y="390556"/>
                    <a:pt x="497179" y="384820"/>
                  </a:cubicBezTo>
                  <a:cubicBezTo>
                    <a:pt x="511131" y="373243"/>
                    <a:pt x="526806" y="364199"/>
                    <a:pt x="543741" y="357900"/>
                  </a:cubicBezTo>
                  <a:cubicBezTo>
                    <a:pt x="552161" y="354766"/>
                    <a:pt x="558122" y="347203"/>
                    <a:pt x="559197" y="338288"/>
                  </a:cubicBezTo>
                  <a:lnTo>
                    <a:pt x="564061" y="298146"/>
                  </a:lnTo>
                  <a:lnTo>
                    <a:pt x="635597" y="298146"/>
                  </a:lnTo>
                  <a:lnTo>
                    <a:pt x="640446" y="338288"/>
                  </a:lnTo>
                  <a:cubicBezTo>
                    <a:pt x="641521" y="347204"/>
                    <a:pt x="647482" y="354766"/>
                    <a:pt x="655902" y="357900"/>
                  </a:cubicBezTo>
                  <a:cubicBezTo>
                    <a:pt x="672831" y="364185"/>
                    <a:pt x="688491" y="373243"/>
                    <a:pt x="702464" y="384835"/>
                  </a:cubicBezTo>
                  <a:cubicBezTo>
                    <a:pt x="709380" y="390563"/>
                    <a:pt x="718920" y="391954"/>
                    <a:pt x="727182" y="388429"/>
                  </a:cubicBezTo>
                  <a:lnTo>
                    <a:pt x="764417" y="372544"/>
                  </a:lnTo>
                  <a:lnTo>
                    <a:pt x="800185" y="434489"/>
                  </a:lnTo>
                  <a:lnTo>
                    <a:pt x="767823" y="458785"/>
                  </a:lnTo>
                  <a:cubicBezTo>
                    <a:pt x="760651" y="464175"/>
                    <a:pt x="757081" y="473106"/>
                    <a:pt x="758561" y="481954"/>
                  </a:cubicBezTo>
                  <a:cubicBezTo>
                    <a:pt x="761568" y="499815"/>
                    <a:pt x="761568" y="517932"/>
                    <a:pt x="758561" y="535808"/>
                  </a:cubicBezTo>
                  <a:cubicBezTo>
                    <a:pt x="757065" y="544656"/>
                    <a:pt x="760651" y="553587"/>
                    <a:pt x="767823" y="558977"/>
                  </a:cubicBezTo>
                  <a:lnTo>
                    <a:pt x="800185" y="583273"/>
                  </a:lnTo>
                  <a:lnTo>
                    <a:pt x="764417" y="645218"/>
                  </a:lnTo>
                  <a:lnTo>
                    <a:pt x="727182" y="629334"/>
                  </a:lnTo>
                  <a:cubicBezTo>
                    <a:pt x="718920" y="625808"/>
                    <a:pt x="709381" y="627191"/>
                    <a:pt x="702464" y="632927"/>
                  </a:cubicBezTo>
                  <a:cubicBezTo>
                    <a:pt x="688497" y="644504"/>
                    <a:pt x="672837" y="653563"/>
                    <a:pt x="655902" y="659847"/>
                  </a:cubicBezTo>
                  <a:cubicBezTo>
                    <a:pt x="647482" y="662981"/>
                    <a:pt x="641521" y="670544"/>
                    <a:pt x="640446" y="679459"/>
                  </a:cubicBezTo>
                  <a:lnTo>
                    <a:pt x="635582" y="719601"/>
                  </a:lnTo>
                  <a:lnTo>
                    <a:pt x="564046" y="719601"/>
                  </a:lnTo>
                  <a:lnTo>
                    <a:pt x="559182" y="679459"/>
                  </a:lnTo>
                  <a:cubicBezTo>
                    <a:pt x="558107" y="670543"/>
                    <a:pt x="552146" y="662980"/>
                    <a:pt x="543726" y="659847"/>
                  </a:cubicBezTo>
                  <a:cubicBezTo>
                    <a:pt x="526797" y="653547"/>
                    <a:pt x="511124" y="644503"/>
                    <a:pt x="497164" y="632927"/>
                  </a:cubicBezTo>
                  <a:cubicBezTo>
                    <a:pt x="490248" y="627199"/>
                    <a:pt x="480708" y="625808"/>
                    <a:pt x="472446" y="629334"/>
                  </a:cubicBezTo>
                  <a:lnTo>
                    <a:pt x="435212" y="645218"/>
                  </a:lnTo>
                  <a:lnTo>
                    <a:pt x="399443" y="583273"/>
                  </a:lnTo>
                  <a:lnTo>
                    <a:pt x="431805" y="558977"/>
                  </a:lnTo>
                  <a:cubicBezTo>
                    <a:pt x="438992" y="553579"/>
                    <a:pt x="442563" y="544641"/>
                    <a:pt x="441067" y="535793"/>
                  </a:cubicBezTo>
                  <a:close/>
                </a:path>
              </a:pathLst>
            </a:custGeom>
            <a:solidFill>
              <a:schemeClr val="tx1"/>
            </a:solidFill>
            <a:ln w="19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7267653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purl.oclc.org/ooxml/drawingml/main" xmlns:r="http://purl.oclc.org/ooxml/officeDocument/relationships" xmlns:p="http://purl.oclc.org/ooxml/presentationml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64B5354-5609-761A-8271-F3690B5E76AF}"/>
              </a:ext>
            </a:extLst>
          </p:cNvPr>
          <p:cNvGrpSpPr/>
          <p:nvPr/>
        </p:nvGrpSpPr>
        <p:grpSpPr>
          <a:xfrm>
            <a:off x="0" y="1447800"/>
            <a:ext cx="12192000" cy="5410200"/>
            <a:chOff x="0" y="1447800"/>
            <a:chExt cx="12192000" cy="54102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25B0141-2A0B-F85A-1989-5FB9B0DAB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447800"/>
              <a:ext cx="12192000" cy="54102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03619D3-C4C2-06E3-7AF0-706CF31E79E3}"/>
                </a:ext>
              </a:extLst>
            </p:cNvPr>
            <p:cNvSpPr txBox="1"/>
            <p:nvPr/>
          </p:nvSpPr>
          <p:spPr>
            <a:xfrm>
              <a:off x="0" y="6611779"/>
              <a:ext cx="4011562" cy="246221"/>
            </a:xfrm>
            <a:prstGeom prst="rect">
              <a:avLst/>
            </a:prstGeom>
            <a:solidFill>
              <a:srgbClr val="000000">
                <a:alpha val="50%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it-IT" sz="1000" dirty="0"/>
                <a:t>Apollo 17 Station 1 Panorama by NASA </a:t>
              </a:r>
              <a:r>
                <a:rPr lang="it-IT" sz="1000" dirty="0">
                  <a:hlinkClick r:id="rId4"/>
                </a:rPr>
                <a:t>from Flickr</a:t>
              </a:r>
              <a:r>
                <a:rPr lang="it-IT" sz="1000" dirty="0"/>
                <a:t>, public domain</a:t>
              </a:r>
              <a:endParaRPr lang="en-GB" sz="1000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513D007-2560-53A0-9D86-91D57BD242A6}"/>
              </a:ext>
            </a:extLst>
          </p:cNvPr>
          <p:cNvSpPr txBox="1"/>
          <p:nvPr/>
        </p:nvSpPr>
        <p:spPr>
          <a:xfrm>
            <a:off x="1524001" y="452284"/>
            <a:ext cx="51127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="1" dirty="0">
                <a:solidFill>
                  <a:schemeClr val="tx2"/>
                </a:solidFill>
              </a:rPr>
              <a:t>hardware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DF3B52-1999-096B-9121-3FCE54D1B173}"/>
              </a:ext>
            </a:extLst>
          </p:cNvPr>
          <p:cNvSpPr txBox="1"/>
          <p:nvPr/>
        </p:nvSpPr>
        <p:spPr>
          <a:xfrm>
            <a:off x="3136491" y="1447800"/>
            <a:ext cx="81509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dirty="0"/>
              <a:t>underpins much of </a:t>
            </a:r>
            <a:r>
              <a:rPr lang="en-GB" sz="4800" dirty="0">
                <a:solidFill>
                  <a:schemeClr val="tx2"/>
                </a:solidFill>
              </a:rPr>
              <a:t>science</a:t>
            </a:r>
          </a:p>
        </p:txBody>
      </p:sp>
    </p:spTree>
    <p:extLst>
      <p:ext uri="{BB962C8B-B14F-4D97-AF65-F5344CB8AC3E}">
        <p14:creationId xmlns:p14="http://schemas.microsoft.com/office/powerpoint/2010/main" val="20637711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%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purl.oclc.org/ooxml/drawingml/main" xmlns:r="http://purl.oclc.org/ooxml/officeDocument/relationships" xmlns:p="http://purl.oclc.org/ooxml/presentationml/main">
  <p:tag name="TIMING" val="|4|8.6"/>
</p:tagLst>
</file>

<file path=ppt/tags/tag2.xml><?xml version="1.0" encoding="utf-8"?>
<p:tagLst xmlns:a="http://purl.oclc.org/ooxml/drawingml/main" xmlns:r="http://purl.oclc.org/ooxml/officeDocument/relationships" xmlns:p="http://purl.oclc.org/ooxml/presentationml/main">
  <p:tag name="TIMING" val="|4|12.4"/>
</p:tagLst>
</file>

<file path=ppt/tags/tag3.xml><?xml version="1.0" encoding="utf-8"?>
<p:tagLst xmlns:a="http://purl.oclc.org/ooxml/drawingml/main" xmlns:r="http://purl.oclc.org/ooxml/officeDocument/relationships" xmlns:p="http://purl.oclc.org/ooxml/presentationml/main">
  <p:tag name="TIMING" val="|3.1|0.9|0.9|1.3"/>
</p:tagLst>
</file>

<file path=ppt/tags/tag4.xml><?xml version="1.0" encoding="utf-8"?>
<p:tagLst xmlns:a="http://purl.oclc.org/ooxml/drawingml/main" xmlns:r="http://purl.oclc.org/ooxml/officeDocument/relationships" xmlns:p="http://purl.oclc.org/ooxml/presentationml/main">
  <p:tag name="TIMING" val="|4|8.6"/>
</p:tagLst>
</file>

<file path=ppt/tags/tag5.xml><?xml version="1.0" encoding="utf-8"?>
<p:tagLst xmlns:a="http://purl.oclc.org/ooxml/drawingml/main" xmlns:r="http://purl.oclc.org/ooxml/officeDocument/relationships" xmlns:p="http://purl.oclc.org/ooxml/presentationml/main">
  <p:tag name="TIMING" val="|0.4"/>
</p:tagLst>
</file>

<file path=ppt/theme/theme1.xml><?xml version="1.0" encoding="utf-8"?>
<a:theme xmlns:a="http://purl.oclc.org/ooxml/drawingml/main" name="Pen 1">
  <a:themeElements>
    <a:clrScheme name="Pen 1">
      <a:dk1>
        <a:srgbClr val="F0F0F0"/>
      </a:dk1>
      <a:lt1>
        <a:srgbClr val="191919"/>
      </a:lt1>
      <a:dk2>
        <a:srgbClr val="FFC000"/>
      </a:dk2>
      <a:lt2>
        <a:srgbClr val="191919"/>
      </a:lt2>
      <a:accent1>
        <a:srgbClr val="5B9BD5"/>
      </a:accent1>
      <a:accent2>
        <a:srgbClr val="ED7D31"/>
      </a:accent2>
      <a:accent3>
        <a:srgbClr val="F0F0F0"/>
      </a:accent3>
      <a:accent4>
        <a:srgbClr val="FFC000"/>
      </a:accent4>
      <a:accent5>
        <a:srgbClr val="FF5050"/>
      </a:accent5>
      <a:accent6>
        <a:srgbClr val="70AD47"/>
      </a:accent6>
      <a:hlink>
        <a:srgbClr val="0A7DF5"/>
      </a:hlink>
      <a:folHlink>
        <a:srgbClr val="AA5F87"/>
      </a:folHlink>
    </a:clrScheme>
    <a:fontScheme name="Pen 1">
      <a:majorFont>
        <a:latin typeface="Metropolis"/>
        <a:ea typeface="Taipei Sans TC Beta"/>
        <a:cs typeface=""/>
      </a:majorFont>
      <a:minorFont>
        <a:latin typeface="Metropolis"/>
        <a:ea typeface="Taipei Sans TC Bet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%">
              <a:schemeClr val="phClr">
                <a:lumMod val="110%"/>
                <a:satMod val="105%"/>
                <a:tint val="67%"/>
              </a:schemeClr>
            </a:gs>
            <a:gs pos="50%">
              <a:schemeClr val="phClr">
                <a:lumMod val="105%"/>
                <a:satMod val="103%"/>
                <a:tint val="73%"/>
              </a:schemeClr>
            </a:gs>
            <a:gs pos="100%">
              <a:schemeClr val="phClr">
                <a:lumMod val="105%"/>
                <a:satMod val="109%"/>
                <a:tint val="81%"/>
              </a:schemeClr>
            </a:gs>
          </a:gsLst>
          <a:lin ang="5400000" scaled="0"/>
        </a:gradFill>
        <a:gradFill rotWithShape="1">
          <a:gsLst>
            <a:gs pos="0%">
              <a:schemeClr val="phClr">
                <a:satMod val="103%"/>
                <a:lumMod val="102%"/>
                <a:tint val="94%"/>
              </a:schemeClr>
            </a:gs>
            <a:gs pos="50%">
              <a:schemeClr val="phClr">
                <a:satMod val="110%"/>
                <a:lumMod val="100%"/>
                <a:shade val="100%"/>
              </a:schemeClr>
            </a:gs>
            <a:gs pos="100%">
              <a:schemeClr val="phClr">
                <a:lumMod val="99%"/>
                <a:satMod val="120%"/>
                <a:shade val="78%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%"/>
        </a:ln>
        <a:ln w="12700" cap="flat" cmpd="sng" algn="ctr">
          <a:solidFill>
            <a:schemeClr val="phClr"/>
          </a:solidFill>
          <a:prstDash val="solid"/>
          <a:miter lim="800%"/>
        </a:ln>
        <a:ln w="19050" cap="flat" cmpd="sng" algn="ctr">
          <a:solidFill>
            <a:schemeClr val="phClr"/>
          </a:solidFill>
          <a:prstDash val="solid"/>
          <a:miter lim="800%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%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%"/>
            <a:satMod val="170%"/>
          </a:schemeClr>
        </a:solidFill>
        <a:gradFill rotWithShape="1">
          <a:gsLst>
            <a:gs pos="0%">
              <a:schemeClr val="phClr">
                <a:tint val="93%"/>
                <a:satMod val="150%"/>
                <a:shade val="98%"/>
                <a:lumMod val="102%"/>
              </a:schemeClr>
            </a:gs>
            <a:gs pos="50%">
              <a:schemeClr val="phClr">
                <a:tint val="98%"/>
                <a:satMod val="130%"/>
                <a:shade val="90%"/>
                <a:lumMod val="103%"/>
              </a:schemeClr>
            </a:gs>
            <a:gs pos="100%">
              <a:schemeClr val="phClr">
                <a:shade val="63%"/>
                <a:satMod val="120%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purl.oclc.org/ooxml/drawingml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%">
              <a:schemeClr val="phClr">
                <a:lumMod val="110%"/>
                <a:satMod val="105%"/>
                <a:tint val="67%"/>
              </a:schemeClr>
            </a:gs>
            <a:gs pos="50%">
              <a:schemeClr val="phClr">
                <a:lumMod val="105%"/>
                <a:satMod val="103%"/>
                <a:tint val="73%"/>
              </a:schemeClr>
            </a:gs>
            <a:gs pos="100%">
              <a:schemeClr val="phClr">
                <a:lumMod val="105%"/>
                <a:satMod val="109%"/>
                <a:tint val="81%"/>
              </a:schemeClr>
            </a:gs>
          </a:gsLst>
          <a:lin ang="5400000" scaled="0"/>
        </a:gradFill>
        <a:gradFill rotWithShape="1">
          <a:gsLst>
            <a:gs pos="0%">
              <a:schemeClr val="phClr">
                <a:satMod val="103%"/>
                <a:lumMod val="102%"/>
                <a:tint val="94%"/>
              </a:schemeClr>
            </a:gs>
            <a:gs pos="50%">
              <a:schemeClr val="phClr">
                <a:satMod val="110%"/>
                <a:lumMod val="100%"/>
                <a:shade val="100%"/>
              </a:schemeClr>
            </a:gs>
            <a:gs pos="100%">
              <a:schemeClr val="phClr">
                <a:lumMod val="99%"/>
                <a:satMod val="120%"/>
                <a:shade val="78%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%"/>
        </a:ln>
        <a:ln w="12700" cap="flat" cmpd="sng" algn="ctr">
          <a:solidFill>
            <a:schemeClr val="phClr"/>
          </a:solidFill>
          <a:prstDash val="solid"/>
          <a:miter lim="800%"/>
        </a:ln>
        <a:ln w="19050" cap="flat" cmpd="sng" algn="ctr">
          <a:solidFill>
            <a:schemeClr val="phClr"/>
          </a:solidFill>
          <a:prstDash val="solid"/>
          <a:miter lim="800%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%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%"/>
            <a:satMod val="170%"/>
          </a:schemeClr>
        </a:solidFill>
        <a:gradFill rotWithShape="1">
          <a:gsLst>
            <a:gs pos="0%">
              <a:schemeClr val="phClr">
                <a:tint val="93%"/>
                <a:satMod val="150%"/>
                <a:shade val="98%"/>
                <a:lumMod val="102%"/>
              </a:schemeClr>
            </a:gs>
            <a:gs pos="50%">
              <a:schemeClr val="phClr">
                <a:tint val="98%"/>
                <a:satMod val="130%"/>
                <a:shade val="90%"/>
                <a:lumMod val="103%"/>
              </a:schemeClr>
            </a:gs>
            <a:gs pos="100%">
              <a:schemeClr val="phClr">
                <a:shade val="63%"/>
                <a:satMod val="120%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purl.oclc.org/ooxml/officeDocument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purl.oclc.org/ooxml/officeDocument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purl.oclc.org/ooxml/officeDocument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FC9B52C448194F85A75C4FBEB9BCEA" ma:contentTypeVersion="14" ma:contentTypeDescription="Create a new document." ma:contentTypeScope="" ma:versionID="1b5df4b7bcb635439634cd11900474f9">
  <xsd:schema xmlns:xsd="http://www.w3.org/2001/XMLSchema" xmlns:xs="http://www.w3.org/2001/XMLSchema" xmlns:p="http://schemas.microsoft.com/office/2006/metadata/properties" xmlns:ns2="b1f32aeb-80a1-454d-917a-35435c0af80a" xmlns:ns3="258cfdfd-343d-447e-bb16-36edeeb03230" targetNamespace="http://schemas.microsoft.com/office/2006/metadata/properties" ma:root="true" ma:fieldsID="e21ca6010a8316785007a33b14dbd7b1" ns2:_="" ns3:_="">
    <xsd:import namespace="b1f32aeb-80a1-454d-917a-35435c0af80a"/>
    <xsd:import namespace="258cfdfd-343d-447e-bb16-36edeeb0323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f32aeb-80a1-454d-917a-35435c0af8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d54eff52-6b6d-4e5f-a3b0-187f185b1db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8cfdfd-343d-447e-bb16-36edeeb0323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f8f4e25b-2044-43a6-b608-2500c93c8a78}" ma:internalName="TaxCatchAll" ma:showField="CatchAllData" ma:web="258cfdfd-343d-447e-bb16-36edeeb0323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1f32aeb-80a1-454d-917a-35435c0af80a">
      <Terms xmlns="http://schemas.microsoft.com/office/infopath/2007/PartnerControls"/>
    </lcf76f155ced4ddcb4097134ff3c332f>
    <TaxCatchAll xmlns="258cfdfd-343d-447e-bb16-36edeeb03230" xsi:nil="true"/>
  </documentManagement>
</p:properties>
</file>

<file path=customXml/itemProps1.xml><?xml version="1.0" encoding="utf-8"?>
<ds:datastoreItem xmlns:ds="http://schemas.openxmlformats.org/officeDocument/2006/customXml" ds:itemID="{DD5C9BF5-0D47-43D2-AA02-4B59AB9BD88D}"/>
</file>

<file path=customXml/itemProps2.xml><?xml version="1.0" encoding="utf-8"?>
<ds:datastoreItem xmlns:ds="http://schemas.openxmlformats.org/officeDocument/2006/customXml" ds:itemID="{958D72CE-0BF6-4B39-B9F6-DACA7D1D2AEE}"/>
</file>

<file path=customXml/itemProps3.xml><?xml version="1.0" encoding="utf-8"?>
<ds:datastoreItem xmlns:ds="http://schemas.openxmlformats.org/officeDocument/2006/customXml" ds:itemID="{3B12D823-699E-43AA-A930-14B1109D5608}"/>
</file>

<file path=docProps/app.xml><?xml version="1.0" encoding="utf-8"?>
<Properties xmlns="http://purl.oclc.org/ooxml/officeDocument/extendedProperties" xmlns:vt="http://purl.oclc.org/ooxml/officeDocument/docPropsVTypes">
  <TotalTime>1329</TotalTime>
  <Words>1212</Words>
  <Application>Microsoft Office PowerPoint</Application>
  <PresentationFormat>Widescreen</PresentationFormat>
  <Paragraphs>150</Paragraphs>
  <Slides>49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3" baseType="lpstr">
      <vt:lpstr>Arial</vt:lpstr>
      <vt:lpstr>Calibri</vt:lpstr>
      <vt:lpstr>Metropolis</vt:lpstr>
      <vt:lpstr>Pen 1</vt:lpstr>
      <vt:lpstr>Open science hardware for realising globally equitable knowledge production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Recommendation on  Open Science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publish your hardware designs!</vt:lpstr>
      <vt:lpstr>open source software licenses</vt:lpstr>
      <vt:lpstr>open source hardware licenses</vt:lpstr>
      <vt:lpstr>open source hardware best practices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 science hardware for realising globally equitable knowledge production</dc:title>
  <dc:creator>Pen-Yuan Hsing;Brianna Johns</dc:creator>
  <cp:lastModifiedBy>Pen-Yuan Hsing</cp:lastModifiedBy>
  <cp:revision>78</cp:revision>
  <dcterms:created xsi:type="dcterms:W3CDTF">2021-03-16T13:53:03Z</dcterms:created>
  <dcterms:modified xsi:type="dcterms:W3CDTF">2023-05-24T18:14:50Z</dcterms:modified>
</cp:coreProperties>
</file>

<file path=docProps/custom.xml><?xml version="1.0" encoding="utf-8"?>
<Properties xmlns="http://purl.oclc.org/ooxml/officeDocument/customProperties" xmlns:vt="http://purl.oclc.org/ooxml/officeDocument/docPropsVTypes">
  <property fmtid="{D5CDD505-2E9C-101B-9397-08002B2CF9AE}" pid="2" name="ContentTypeId">
    <vt:lpwstr>0x0101003DFC9B52C448194F85A75C4FBEB9BCEA</vt:lpwstr>
  </property>
</Properties>
</file>